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34"/>
  </p:notesMasterIdLst>
  <p:sldIdLst>
    <p:sldId id="283" r:id="rId2"/>
    <p:sldId id="363" r:id="rId3"/>
    <p:sldId id="364" r:id="rId4"/>
    <p:sldId id="365" r:id="rId5"/>
    <p:sldId id="366" r:id="rId6"/>
    <p:sldId id="367" r:id="rId7"/>
    <p:sldId id="369" r:id="rId8"/>
    <p:sldId id="371" r:id="rId9"/>
    <p:sldId id="375" r:id="rId10"/>
    <p:sldId id="376" r:id="rId11"/>
    <p:sldId id="377" r:id="rId12"/>
    <p:sldId id="378" r:id="rId13"/>
    <p:sldId id="379" r:id="rId14"/>
    <p:sldId id="380" r:id="rId15"/>
    <p:sldId id="381" r:id="rId16"/>
    <p:sldId id="382" r:id="rId17"/>
    <p:sldId id="260" r:id="rId18"/>
    <p:sldId id="311" r:id="rId19"/>
    <p:sldId id="312" r:id="rId20"/>
    <p:sldId id="361" r:id="rId21"/>
    <p:sldId id="262" r:id="rId22"/>
    <p:sldId id="263" r:id="rId23"/>
    <p:sldId id="362" r:id="rId24"/>
    <p:sldId id="264" r:id="rId25"/>
    <p:sldId id="266" r:id="rId26"/>
    <p:sldId id="274" r:id="rId27"/>
    <p:sldId id="272" r:id="rId28"/>
    <p:sldId id="265" r:id="rId29"/>
    <p:sldId id="267" r:id="rId30"/>
    <p:sldId id="269" r:id="rId31"/>
    <p:sldId id="282" r:id="rId32"/>
    <p:sldId id="284" r:id="rId33"/>
  </p:sldIdLst>
  <p:sldSz cx="9144000" cy="5143500" type="screen16x9"/>
  <p:notesSz cx="6858000" cy="9144000"/>
  <p:embeddedFontLst>
    <p:embeddedFont>
      <p:font typeface="Lato" pitchFamily="34" charset="0"/>
      <p:regular r:id="rId35"/>
      <p:bold r:id="rId36"/>
    </p:embeddedFont>
    <p:embeddedFont>
      <p:font typeface=".VnTime" pitchFamily="34" charset="0"/>
      <p:regular r:id="rId37"/>
      <p:bold r:id="rId38"/>
      <p:italic r:id="rId39"/>
      <p:boldItalic r:id="rId40"/>
    </p:embeddedFont>
    <p:embeddedFont>
      <p:font typeface="Bangers" charset="0"/>
      <p:regular r:id="rId41"/>
    </p:embeddedFont>
    <p:embeddedFont>
      <p:font typeface="Calibri" pitchFamily="34" charset="0"/>
      <p:regular r:id="rId42"/>
      <p:bold r:id="rId43"/>
      <p:italic r:id="rId44"/>
      <p:boldItalic r:id="rId45"/>
    </p:embeddedFont>
    <p:embeddedFont>
      <p:font typeface="宋体" pitchFamily="2" charset="-122"/>
      <p:regular r:id="rId46"/>
    </p:embeddedFont>
    <p:embeddedFont>
      <p:font typeface="PT Sans" charset="0"/>
      <p:regular r:id="rId47"/>
    </p:embeddedFont>
    <p:embeddedFont>
      <p:font typeface="Catamaran"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94660"/>
  </p:normalViewPr>
  <p:slideViewPr>
    <p:cSldViewPr snapToGrid="0">
      <p:cViewPr varScale="1">
        <p:scale>
          <a:sx n="89" d="100"/>
          <a:sy n="89" d="100"/>
        </p:scale>
        <p:origin x="-76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418195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8"/>
        <p:cNvGrpSpPr/>
        <p:nvPr/>
      </p:nvGrpSpPr>
      <p:grpSpPr>
        <a:xfrm>
          <a:off x="0" y="0"/>
          <a:ext cx="0" cy="0"/>
          <a:chOff x="0" y="0"/>
          <a:chExt cx="0" cy="0"/>
        </a:xfrm>
      </p:grpSpPr>
      <p:sp>
        <p:nvSpPr>
          <p:cNvPr id="2069" name="Google Shape;2069;gbd6c00e730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0" name="Google Shape;2070;gbd6c00e73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ebb1c5c61d_0_39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ebb1c5c61d_0_39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ebb1c5c61d_0_39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ebb1c5c61d_0_39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f2ac602c3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f2ac602c3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eef9e50884_4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6" name="Google Shape;1536;geef9e50884_4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bd6c00e730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bd6c00e73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ebb1c5c61d_0_4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ebb1c5c61d_0_4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ebb1c5c61d_0_40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ebb1c5c61d_0_40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170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ef9e5088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ef9e5088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8"/>
        <p:cNvGrpSpPr/>
        <p:nvPr/>
      </p:nvGrpSpPr>
      <p:grpSpPr>
        <a:xfrm>
          <a:off x="0" y="0"/>
          <a:ext cx="0" cy="0"/>
          <a:chOff x="0" y="0"/>
          <a:chExt cx="0" cy="0"/>
        </a:xfrm>
      </p:grpSpPr>
      <p:sp>
        <p:nvSpPr>
          <p:cNvPr id="2049" name="Google Shape;2049;gbd6c00e73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0" name="Google Shape;2050;gbd6c00e73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8" name="Google Shape;2098;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D2EEF-79F3-49F6-B397-8F42843F94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967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D2EEF-79F3-49F6-B397-8F42843F94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4807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D2EEF-79F3-49F6-B397-8F42843F94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770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D2EEF-79F3-49F6-B397-8F42843F94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002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D2EEF-79F3-49F6-B397-8F42843F94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724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ebb1c5c61d_0_39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ebb1c5c61d_0_39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ebb1c5c61d_0_39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ebb1c5c61d_0_39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grpSp>
        <p:nvGrpSpPr>
          <p:cNvPr id="32" name="Google Shape;32;p3"/>
          <p:cNvGrpSpPr/>
          <p:nvPr/>
        </p:nvGrpSpPr>
        <p:grpSpPr>
          <a:xfrm>
            <a:off x="-1475275" y="-2479737"/>
            <a:ext cx="11596150" cy="9969135"/>
            <a:chOff x="-2648986" y="-3729898"/>
            <a:chExt cx="15649325" cy="13459073"/>
          </a:xfrm>
        </p:grpSpPr>
        <p:sp>
          <p:nvSpPr>
            <p:cNvPr id="33" name="Google Shape;33;p3"/>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6030029" y="-974008"/>
              <a:ext cx="4400860" cy="2501773"/>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613598" y="1442556"/>
              <a:ext cx="7386740"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6341678" y="3182704"/>
              <a:ext cx="6487632"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192022" y="4955251"/>
              <a:ext cx="2853124" cy="2437149"/>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21344" y="4212028"/>
              <a:ext cx="3654004" cy="1484336"/>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389761" y="2808098"/>
              <a:ext cx="3761579"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648986" y="790572"/>
              <a:ext cx="3984079" cy="99857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481486" y="-1046812"/>
              <a:ext cx="2853068" cy="1771800"/>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3"/>
          <p:cNvSpPr txBox="1">
            <a:spLocks noGrp="1"/>
          </p:cNvSpPr>
          <p:nvPr>
            <p:ph type="title"/>
          </p:nvPr>
        </p:nvSpPr>
        <p:spPr>
          <a:xfrm>
            <a:off x="1192525" y="3037680"/>
            <a:ext cx="36294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 name="Google Shape;53;p3"/>
          <p:cNvSpPr txBox="1">
            <a:spLocks noGrp="1"/>
          </p:cNvSpPr>
          <p:nvPr>
            <p:ph type="title" idx="2" hasCustomPrompt="1"/>
          </p:nvPr>
        </p:nvSpPr>
        <p:spPr>
          <a:xfrm>
            <a:off x="1217125" y="1044350"/>
            <a:ext cx="3580200" cy="206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0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4" name="Google Shape;54;p3"/>
          <p:cNvSpPr txBox="1">
            <a:spLocks noGrp="1"/>
          </p:cNvSpPr>
          <p:nvPr>
            <p:ph type="subTitle" idx="1"/>
          </p:nvPr>
        </p:nvSpPr>
        <p:spPr>
          <a:xfrm>
            <a:off x="1543675" y="3890700"/>
            <a:ext cx="29271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1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20"/>
        <p:cNvGrpSpPr/>
        <p:nvPr/>
      </p:nvGrpSpPr>
      <p:grpSpPr>
        <a:xfrm>
          <a:off x="0" y="0"/>
          <a:ext cx="0" cy="0"/>
          <a:chOff x="0" y="0"/>
          <a:chExt cx="0" cy="0"/>
        </a:xfrm>
      </p:grpSpPr>
      <p:grpSp>
        <p:nvGrpSpPr>
          <p:cNvPr id="221" name="Google Shape;221;p13"/>
          <p:cNvGrpSpPr/>
          <p:nvPr/>
        </p:nvGrpSpPr>
        <p:grpSpPr>
          <a:xfrm>
            <a:off x="-970699" y="-2860737"/>
            <a:ext cx="11771289" cy="9969135"/>
            <a:chOff x="-3163180" y="-3729898"/>
            <a:chExt cx="15885681" cy="13459073"/>
          </a:xfrm>
        </p:grpSpPr>
        <p:sp>
          <p:nvSpPr>
            <p:cNvPr id="222" name="Google Shape;222;p13"/>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6030025" y="-809750"/>
              <a:ext cx="4111800"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8482808" y="1442556"/>
              <a:ext cx="4239315" cy="684589"/>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7148549"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8483072" y="4944466"/>
              <a:ext cx="4239429" cy="2399487"/>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6872746" y="6150455"/>
              <a:ext cx="1887572" cy="1947982"/>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1963282" y="5509349"/>
              <a:ext cx="2250939" cy="2040150"/>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2886565" y="4168806"/>
              <a:ext cx="3174095" cy="1527591"/>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2944322" y="2929932"/>
              <a:ext cx="3678680" cy="542299"/>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3163180" y="790573"/>
              <a:ext cx="3334496" cy="990137"/>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2062850" y="-1046825"/>
              <a:ext cx="3965900" cy="2613275"/>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13"/>
          <p:cNvSpPr txBox="1">
            <a:spLocks noGrp="1"/>
          </p:cNvSpPr>
          <p:nvPr>
            <p:ph type="title"/>
          </p:nvPr>
        </p:nvSpPr>
        <p:spPr>
          <a:xfrm>
            <a:off x="1617275" y="1197548"/>
            <a:ext cx="2659200" cy="4017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800"/>
              <a:buFont typeface="Catamaran"/>
              <a:buNone/>
              <a:defRPr sz="24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242" name="Google Shape;242;p13"/>
          <p:cNvSpPr txBox="1">
            <a:spLocks noGrp="1"/>
          </p:cNvSpPr>
          <p:nvPr>
            <p:ph type="subTitle" idx="1"/>
          </p:nvPr>
        </p:nvSpPr>
        <p:spPr>
          <a:xfrm>
            <a:off x="1617275" y="1578998"/>
            <a:ext cx="2659200" cy="6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1pPr>
            <a:lvl2pPr lvl="1"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2pPr>
            <a:lvl3pPr lvl="2"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3pPr>
            <a:lvl4pPr lvl="3"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4pPr>
            <a:lvl5pPr lvl="4"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5pPr>
            <a:lvl6pPr lvl="5"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6pPr>
            <a:lvl7pPr lvl="6"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7pPr>
            <a:lvl8pPr lvl="7"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8pPr>
            <a:lvl9pPr lvl="8" rtl="0">
              <a:spcBef>
                <a:spcPts val="1600"/>
              </a:spcBef>
              <a:spcAft>
                <a:spcPts val="1600"/>
              </a:spcAft>
              <a:buNone/>
              <a:defRPr sz="1400">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
        <p:nvSpPr>
          <p:cNvPr id="243" name="Google Shape;243;p13"/>
          <p:cNvSpPr txBox="1">
            <a:spLocks noGrp="1"/>
          </p:cNvSpPr>
          <p:nvPr>
            <p:ph type="title" idx="2" hasCustomPrompt="1"/>
          </p:nvPr>
        </p:nvSpPr>
        <p:spPr>
          <a:xfrm>
            <a:off x="713100" y="1175048"/>
            <a:ext cx="813900" cy="104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50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4" name="Google Shape;244;p13"/>
          <p:cNvSpPr txBox="1">
            <a:spLocks noGrp="1"/>
          </p:cNvSpPr>
          <p:nvPr>
            <p:ph type="title" idx="3"/>
          </p:nvPr>
        </p:nvSpPr>
        <p:spPr>
          <a:xfrm>
            <a:off x="1617275" y="2389448"/>
            <a:ext cx="2659200" cy="4017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800"/>
              <a:buFont typeface="Catamaran"/>
              <a:buNone/>
              <a:defRPr sz="24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245" name="Google Shape;245;p13"/>
          <p:cNvSpPr txBox="1">
            <a:spLocks noGrp="1"/>
          </p:cNvSpPr>
          <p:nvPr>
            <p:ph type="subTitle" idx="4"/>
          </p:nvPr>
        </p:nvSpPr>
        <p:spPr>
          <a:xfrm>
            <a:off x="1617275" y="2770898"/>
            <a:ext cx="2659200" cy="6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1pPr>
            <a:lvl2pPr lvl="1"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2pPr>
            <a:lvl3pPr lvl="2"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3pPr>
            <a:lvl4pPr lvl="3"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4pPr>
            <a:lvl5pPr lvl="4"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5pPr>
            <a:lvl6pPr lvl="5"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6pPr>
            <a:lvl7pPr lvl="6"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7pPr>
            <a:lvl8pPr lvl="7"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8pPr>
            <a:lvl9pPr lvl="8" rtl="0">
              <a:spcBef>
                <a:spcPts val="1600"/>
              </a:spcBef>
              <a:spcAft>
                <a:spcPts val="1600"/>
              </a:spcAft>
              <a:buNone/>
              <a:defRPr sz="1400">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
        <p:nvSpPr>
          <p:cNvPr id="246" name="Google Shape;246;p13"/>
          <p:cNvSpPr txBox="1">
            <a:spLocks noGrp="1"/>
          </p:cNvSpPr>
          <p:nvPr>
            <p:ph type="title" idx="5" hasCustomPrompt="1"/>
          </p:nvPr>
        </p:nvSpPr>
        <p:spPr>
          <a:xfrm>
            <a:off x="713100" y="2366948"/>
            <a:ext cx="813900" cy="104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50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47" name="Google Shape;247;p13"/>
          <p:cNvSpPr txBox="1">
            <a:spLocks noGrp="1"/>
          </p:cNvSpPr>
          <p:nvPr>
            <p:ph type="title" idx="6"/>
          </p:nvPr>
        </p:nvSpPr>
        <p:spPr>
          <a:xfrm>
            <a:off x="1617275" y="3581348"/>
            <a:ext cx="2659200" cy="4017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800"/>
              <a:buFont typeface="Catamaran"/>
              <a:buNone/>
              <a:defRPr sz="24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248" name="Google Shape;248;p13"/>
          <p:cNvSpPr txBox="1">
            <a:spLocks noGrp="1"/>
          </p:cNvSpPr>
          <p:nvPr>
            <p:ph type="subTitle" idx="7"/>
          </p:nvPr>
        </p:nvSpPr>
        <p:spPr>
          <a:xfrm>
            <a:off x="1617275" y="3962798"/>
            <a:ext cx="2659200" cy="6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1pPr>
            <a:lvl2pPr lvl="1"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2pPr>
            <a:lvl3pPr lvl="2"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3pPr>
            <a:lvl4pPr lvl="3"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4pPr>
            <a:lvl5pPr lvl="4"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5pPr>
            <a:lvl6pPr lvl="5"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6pPr>
            <a:lvl7pPr lvl="6"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7pPr>
            <a:lvl8pPr lvl="7"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8pPr>
            <a:lvl9pPr lvl="8" rtl="0">
              <a:spcBef>
                <a:spcPts val="1600"/>
              </a:spcBef>
              <a:spcAft>
                <a:spcPts val="1600"/>
              </a:spcAft>
              <a:buNone/>
              <a:defRPr sz="1400">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
        <p:nvSpPr>
          <p:cNvPr id="249" name="Google Shape;249;p13"/>
          <p:cNvSpPr txBox="1">
            <a:spLocks noGrp="1"/>
          </p:cNvSpPr>
          <p:nvPr>
            <p:ph type="title" idx="8" hasCustomPrompt="1"/>
          </p:nvPr>
        </p:nvSpPr>
        <p:spPr>
          <a:xfrm>
            <a:off x="713100" y="3558848"/>
            <a:ext cx="813900" cy="104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50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50" name="Google Shape;250;p13"/>
          <p:cNvSpPr txBox="1">
            <a:spLocks noGrp="1"/>
          </p:cNvSpPr>
          <p:nvPr>
            <p:ph type="title" idx="9"/>
          </p:nvPr>
        </p:nvSpPr>
        <p:spPr>
          <a:xfrm>
            <a:off x="5771700" y="1197548"/>
            <a:ext cx="2659200" cy="4017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800"/>
              <a:buFont typeface="Catamaran"/>
              <a:buNone/>
              <a:defRPr sz="24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251" name="Google Shape;251;p13"/>
          <p:cNvSpPr txBox="1">
            <a:spLocks noGrp="1"/>
          </p:cNvSpPr>
          <p:nvPr>
            <p:ph type="subTitle" idx="13"/>
          </p:nvPr>
        </p:nvSpPr>
        <p:spPr>
          <a:xfrm>
            <a:off x="5771700" y="1578998"/>
            <a:ext cx="2659200" cy="6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1pPr>
            <a:lvl2pPr lvl="1"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2pPr>
            <a:lvl3pPr lvl="2"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3pPr>
            <a:lvl4pPr lvl="3"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4pPr>
            <a:lvl5pPr lvl="4"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5pPr>
            <a:lvl6pPr lvl="5"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6pPr>
            <a:lvl7pPr lvl="6"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7pPr>
            <a:lvl8pPr lvl="7"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8pPr>
            <a:lvl9pPr lvl="8" rtl="0">
              <a:spcBef>
                <a:spcPts val="1600"/>
              </a:spcBef>
              <a:spcAft>
                <a:spcPts val="1600"/>
              </a:spcAft>
              <a:buNone/>
              <a:defRPr sz="1400">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
        <p:nvSpPr>
          <p:cNvPr id="252" name="Google Shape;252;p13"/>
          <p:cNvSpPr txBox="1">
            <a:spLocks noGrp="1"/>
          </p:cNvSpPr>
          <p:nvPr>
            <p:ph type="title" idx="14" hasCustomPrompt="1"/>
          </p:nvPr>
        </p:nvSpPr>
        <p:spPr>
          <a:xfrm>
            <a:off x="4867525" y="1175048"/>
            <a:ext cx="813900" cy="104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50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53" name="Google Shape;253;p13"/>
          <p:cNvSpPr txBox="1">
            <a:spLocks noGrp="1"/>
          </p:cNvSpPr>
          <p:nvPr>
            <p:ph type="title" idx="15"/>
          </p:nvPr>
        </p:nvSpPr>
        <p:spPr>
          <a:xfrm>
            <a:off x="5771700" y="2389448"/>
            <a:ext cx="2659200" cy="4017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800"/>
              <a:buFont typeface="Catamaran"/>
              <a:buNone/>
              <a:defRPr sz="24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254" name="Google Shape;254;p13"/>
          <p:cNvSpPr txBox="1">
            <a:spLocks noGrp="1"/>
          </p:cNvSpPr>
          <p:nvPr>
            <p:ph type="subTitle" idx="16"/>
          </p:nvPr>
        </p:nvSpPr>
        <p:spPr>
          <a:xfrm>
            <a:off x="5771700" y="2770898"/>
            <a:ext cx="2659200" cy="6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1pPr>
            <a:lvl2pPr lvl="1"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2pPr>
            <a:lvl3pPr lvl="2"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3pPr>
            <a:lvl4pPr lvl="3"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4pPr>
            <a:lvl5pPr lvl="4"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5pPr>
            <a:lvl6pPr lvl="5"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6pPr>
            <a:lvl7pPr lvl="6"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7pPr>
            <a:lvl8pPr lvl="7"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8pPr>
            <a:lvl9pPr lvl="8" rtl="0">
              <a:spcBef>
                <a:spcPts val="1600"/>
              </a:spcBef>
              <a:spcAft>
                <a:spcPts val="1600"/>
              </a:spcAft>
              <a:buNone/>
              <a:defRPr sz="1400">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
        <p:nvSpPr>
          <p:cNvPr id="255" name="Google Shape;255;p13"/>
          <p:cNvSpPr txBox="1">
            <a:spLocks noGrp="1"/>
          </p:cNvSpPr>
          <p:nvPr>
            <p:ph type="title" idx="17" hasCustomPrompt="1"/>
          </p:nvPr>
        </p:nvSpPr>
        <p:spPr>
          <a:xfrm>
            <a:off x="4867525" y="2366948"/>
            <a:ext cx="813900" cy="104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50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56" name="Google Shape;256;p13"/>
          <p:cNvSpPr txBox="1">
            <a:spLocks noGrp="1"/>
          </p:cNvSpPr>
          <p:nvPr>
            <p:ph type="title" idx="18"/>
          </p:nvPr>
        </p:nvSpPr>
        <p:spPr>
          <a:xfrm>
            <a:off x="5771700" y="3581348"/>
            <a:ext cx="2659200" cy="4017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800"/>
              <a:buFont typeface="Catamaran"/>
              <a:buNone/>
              <a:defRPr sz="24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257" name="Google Shape;257;p13"/>
          <p:cNvSpPr txBox="1">
            <a:spLocks noGrp="1"/>
          </p:cNvSpPr>
          <p:nvPr>
            <p:ph type="subTitle" idx="19"/>
          </p:nvPr>
        </p:nvSpPr>
        <p:spPr>
          <a:xfrm>
            <a:off x="5771700" y="3962798"/>
            <a:ext cx="2659200" cy="6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1pPr>
            <a:lvl2pPr lvl="1"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2pPr>
            <a:lvl3pPr lvl="2"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3pPr>
            <a:lvl4pPr lvl="3"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4pPr>
            <a:lvl5pPr lvl="4"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5pPr>
            <a:lvl6pPr lvl="5"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6pPr>
            <a:lvl7pPr lvl="6"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7pPr>
            <a:lvl8pPr lvl="7" rtl="0">
              <a:spcBef>
                <a:spcPts val="1600"/>
              </a:spcBef>
              <a:spcAft>
                <a:spcPts val="0"/>
              </a:spcAft>
              <a:buNone/>
              <a:defRPr sz="1400">
                <a:solidFill>
                  <a:schemeClr val="dk1"/>
                </a:solidFill>
                <a:latin typeface="Lato" panose="020F0502020204030203"/>
                <a:ea typeface="Lato" panose="020F0502020204030203"/>
                <a:cs typeface="Lato" panose="020F0502020204030203"/>
                <a:sym typeface="Lato" panose="020F0502020204030203"/>
              </a:defRPr>
            </a:lvl8pPr>
            <a:lvl9pPr lvl="8" rtl="0">
              <a:spcBef>
                <a:spcPts val="1600"/>
              </a:spcBef>
              <a:spcAft>
                <a:spcPts val="1600"/>
              </a:spcAft>
              <a:buNone/>
              <a:defRPr sz="1400">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
        <p:nvSpPr>
          <p:cNvPr id="258" name="Google Shape;258;p13"/>
          <p:cNvSpPr txBox="1">
            <a:spLocks noGrp="1"/>
          </p:cNvSpPr>
          <p:nvPr>
            <p:ph type="title" idx="20" hasCustomPrompt="1"/>
          </p:nvPr>
        </p:nvSpPr>
        <p:spPr>
          <a:xfrm>
            <a:off x="4867525" y="3558848"/>
            <a:ext cx="813900" cy="104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50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59" name="Google Shape;259;p13"/>
          <p:cNvSpPr txBox="1">
            <a:spLocks noGrp="1"/>
          </p:cNvSpPr>
          <p:nvPr>
            <p:ph type="title" idx="21"/>
          </p:nvPr>
        </p:nvSpPr>
        <p:spPr>
          <a:xfrm>
            <a:off x="720000" y="53940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60"/>
        <p:cNvGrpSpPr/>
        <p:nvPr/>
      </p:nvGrpSpPr>
      <p:grpSpPr>
        <a:xfrm>
          <a:off x="0" y="0"/>
          <a:ext cx="0" cy="0"/>
          <a:chOff x="0" y="0"/>
          <a:chExt cx="0" cy="0"/>
        </a:xfrm>
      </p:grpSpPr>
      <p:grpSp>
        <p:nvGrpSpPr>
          <p:cNvPr id="261" name="Google Shape;261;p14"/>
          <p:cNvGrpSpPr/>
          <p:nvPr/>
        </p:nvGrpSpPr>
        <p:grpSpPr>
          <a:xfrm>
            <a:off x="-970696" y="-2632137"/>
            <a:ext cx="11085391" cy="9969135"/>
            <a:chOff x="-3163175" y="-3729898"/>
            <a:chExt cx="14960042" cy="13459073"/>
          </a:xfrm>
        </p:grpSpPr>
        <p:sp>
          <p:nvSpPr>
            <p:cNvPr id="262" name="Google Shape;262;p14"/>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030025" y="-809750"/>
              <a:ext cx="4111800"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1790050" y="4185750"/>
              <a:ext cx="3538100" cy="3206775"/>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2886575" y="3656125"/>
              <a:ext cx="4239475" cy="2040325"/>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3163175" y="790575"/>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2062850" y="-1046825"/>
              <a:ext cx="3965900" cy="2613275"/>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4"/>
          <p:cNvSpPr txBox="1">
            <a:spLocks noGrp="1"/>
          </p:cNvSpPr>
          <p:nvPr>
            <p:ph type="title"/>
          </p:nvPr>
        </p:nvSpPr>
        <p:spPr>
          <a:xfrm>
            <a:off x="1369150" y="1189100"/>
            <a:ext cx="64056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2" name="Google Shape;282;p14"/>
          <p:cNvSpPr txBox="1">
            <a:spLocks noGrp="1"/>
          </p:cNvSpPr>
          <p:nvPr>
            <p:ph type="subTitle" idx="1"/>
          </p:nvPr>
        </p:nvSpPr>
        <p:spPr>
          <a:xfrm>
            <a:off x="213550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83"/>
        <p:cNvGrpSpPr/>
        <p:nvPr/>
      </p:nvGrpSpPr>
      <p:grpSpPr>
        <a:xfrm>
          <a:off x="0" y="0"/>
          <a:ext cx="0" cy="0"/>
          <a:chOff x="0" y="0"/>
          <a:chExt cx="0" cy="0"/>
        </a:xfrm>
      </p:grpSpPr>
      <p:grpSp>
        <p:nvGrpSpPr>
          <p:cNvPr id="284" name="Google Shape;284;p15"/>
          <p:cNvGrpSpPr/>
          <p:nvPr/>
        </p:nvGrpSpPr>
        <p:grpSpPr>
          <a:xfrm flipH="1">
            <a:off x="-1671885" y="-2860737"/>
            <a:ext cx="11085391" cy="9969135"/>
            <a:chOff x="-3163175" y="-3729898"/>
            <a:chExt cx="14960042" cy="13459073"/>
          </a:xfrm>
        </p:grpSpPr>
        <p:sp>
          <p:nvSpPr>
            <p:cNvPr id="285" name="Google Shape;285;p15"/>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6030025" y="-809750"/>
              <a:ext cx="4111800"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1790050" y="4185750"/>
              <a:ext cx="3538100" cy="3206775"/>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2886575" y="3656125"/>
              <a:ext cx="4239475" cy="2040325"/>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3163175" y="790575"/>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2062850" y="-1046825"/>
              <a:ext cx="3965900" cy="2613275"/>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5"/>
          <p:cNvSpPr txBox="1">
            <a:spLocks noGrp="1"/>
          </p:cNvSpPr>
          <p:nvPr>
            <p:ph type="title"/>
          </p:nvPr>
        </p:nvSpPr>
        <p:spPr>
          <a:xfrm>
            <a:off x="713100" y="3115663"/>
            <a:ext cx="43602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05" name="Google Shape;305;p15"/>
          <p:cNvSpPr txBox="1">
            <a:spLocks noGrp="1"/>
          </p:cNvSpPr>
          <p:nvPr>
            <p:ph type="subTitle" idx="1"/>
          </p:nvPr>
        </p:nvSpPr>
        <p:spPr>
          <a:xfrm>
            <a:off x="713100" y="1511325"/>
            <a:ext cx="5848800" cy="147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306"/>
        <p:cNvGrpSpPr/>
        <p:nvPr/>
      </p:nvGrpSpPr>
      <p:grpSpPr>
        <a:xfrm>
          <a:off x="0" y="0"/>
          <a:ext cx="0" cy="0"/>
          <a:chOff x="0" y="0"/>
          <a:chExt cx="0" cy="0"/>
        </a:xfrm>
      </p:grpSpPr>
      <p:grpSp>
        <p:nvGrpSpPr>
          <p:cNvPr id="307" name="Google Shape;307;p16"/>
          <p:cNvGrpSpPr/>
          <p:nvPr/>
        </p:nvGrpSpPr>
        <p:grpSpPr>
          <a:xfrm flipH="1">
            <a:off x="-430050" y="-2479737"/>
            <a:ext cx="11596150" cy="9969135"/>
            <a:chOff x="-2648986" y="-3729898"/>
            <a:chExt cx="15649325" cy="13459073"/>
          </a:xfrm>
        </p:grpSpPr>
        <p:sp>
          <p:nvSpPr>
            <p:cNvPr id="308" name="Google Shape;308;p16"/>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6030029" y="-974008"/>
              <a:ext cx="4400860" cy="2501773"/>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5613598" y="1442556"/>
              <a:ext cx="7386740"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6341678" y="3182704"/>
              <a:ext cx="6487632"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1192022" y="4955251"/>
              <a:ext cx="2853124" cy="2437149"/>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2321344" y="4212028"/>
              <a:ext cx="3654004" cy="1484336"/>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2389761" y="2808098"/>
              <a:ext cx="3761579"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2648986" y="790572"/>
              <a:ext cx="3984079" cy="99857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1481486" y="-1046812"/>
              <a:ext cx="2853068" cy="1771800"/>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16"/>
          <p:cNvSpPr txBox="1">
            <a:spLocks noGrp="1"/>
          </p:cNvSpPr>
          <p:nvPr>
            <p:ph type="title"/>
          </p:nvPr>
        </p:nvSpPr>
        <p:spPr>
          <a:xfrm>
            <a:off x="720000" y="1176100"/>
            <a:ext cx="3585300" cy="1738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8" name="Google Shape;328;p16"/>
          <p:cNvSpPr txBox="1">
            <a:spLocks noGrp="1"/>
          </p:cNvSpPr>
          <p:nvPr>
            <p:ph type="subTitle" idx="1"/>
          </p:nvPr>
        </p:nvSpPr>
        <p:spPr>
          <a:xfrm>
            <a:off x="720000" y="2853625"/>
            <a:ext cx="40812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29"/>
        <p:cNvGrpSpPr/>
        <p:nvPr/>
      </p:nvGrpSpPr>
      <p:grpSpPr>
        <a:xfrm>
          <a:off x="0" y="0"/>
          <a:ext cx="0" cy="0"/>
          <a:chOff x="0" y="0"/>
          <a:chExt cx="0" cy="0"/>
        </a:xfrm>
      </p:grpSpPr>
      <p:grpSp>
        <p:nvGrpSpPr>
          <p:cNvPr id="330" name="Google Shape;330;p17"/>
          <p:cNvGrpSpPr/>
          <p:nvPr/>
        </p:nvGrpSpPr>
        <p:grpSpPr>
          <a:xfrm flipH="1">
            <a:off x="-430050" y="-2479737"/>
            <a:ext cx="11596150" cy="9969135"/>
            <a:chOff x="-2648986" y="-3729898"/>
            <a:chExt cx="15649325" cy="13459073"/>
          </a:xfrm>
        </p:grpSpPr>
        <p:sp>
          <p:nvSpPr>
            <p:cNvPr id="331" name="Google Shape;331;p17"/>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6030029" y="-974008"/>
              <a:ext cx="4400860" cy="2501773"/>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5613598" y="1442556"/>
              <a:ext cx="7386740"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6341678" y="3182704"/>
              <a:ext cx="6487632"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1192022" y="4955251"/>
              <a:ext cx="2853124" cy="2437149"/>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2321344" y="4212028"/>
              <a:ext cx="3654004" cy="1484336"/>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2389761" y="2808098"/>
              <a:ext cx="3761579"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2648986" y="790572"/>
              <a:ext cx="3984079" cy="99857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1481486" y="-1046812"/>
              <a:ext cx="2853068" cy="1771800"/>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17"/>
          <p:cNvSpPr txBox="1">
            <a:spLocks noGrp="1"/>
          </p:cNvSpPr>
          <p:nvPr>
            <p:ph type="title"/>
          </p:nvPr>
        </p:nvSpPr>
        <p:spPr>
          <a:xfrm>
            <a:off x="713100" y="1681513"/>
            <a:ext cx="3689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1" name="Google Shape;351;p17"/>
          <p:cNvSpPr txBox="1">
            <a:spLocks noGrp="1"/>
          </p:cNvSpPr>
          <p:nvPr>
            <p:ph type="subTitle" idx="1"/>
          </p:nvPr>
        </p:nvSpPr>
        <p:spPr>
          <a:xfrm>
            <a:off x="713100" y="2381700"/>
            <a:ext cx="28329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2pPr>
            <a:lvl3pPr lvl="2" algn="ctr" rtl="0">
              <a:lnSpc>
                <a:spcPct val="100000"/>
              </a:lnSpc>
              <a:spcBef>
                <a:spcPts val="160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3pPr>
            <a:lvl4pPr lvl="3" algn="ctr" rtl="0">
              <a:lnSpc>
                <a:spcPct val="100000"/>
              </a:lnSpc>
              <a:spcBef>
                <a:spcPts val="160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4pPr>
            <a:lvl5pPr lvl="4" algn="ctr" rtl="0">
              <a:lnSpc>
                <a:spcPct val="100000"/>
              </a:lnSpc>
              <a:spcBef>
                <a:spcPts val="160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5pPr>
            <a:lvl6pPr lvl="5" algn="ctr" rtl="0">
              <a:lnSpc>
                <a:spcPct val="100000"/>
              </a:lnSpc>
              <a:spcBef>
                <a:spcPts val="160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6pPr>
            <a:lvl7pPr lvl="6" algn="ctr" rtl="0">
              <a:lnSpc>
                <a:spcPct val="100000"/>
              </a:lnSpc>
              <a:spcBef>
                <a:spcPts val="160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7pPr>
            <a:lvl8pPr lvl="7" algn="ctr" rtl="0">
              <a:lnSpc>
                <a:spcPct val="100000"/>
              </a:lnSpc>
              <a:spcBef>
                <a:spcPts val="1600"/>
              </a:spcBef>
              <a:spcAft>
                <a:spcPts val="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8pPr>
            <a:lvl9pPr lvl="8" algn="ctr" rtl="0">
              <a:lnSpc>
                <a:spcPct val="100000"/>
              </a:lnSpc>
              <a:spcBef>
                <a:spcPts val="1600"/>
              </a:spcBef>
              <a:spcAft>
                <a:spcPts val="1600"/>
              </a:spcAft>
              <a:buSzPts val="1400"/>
              <a:buFont typeface="Lato" panose="020F0502020204030203"/>
              <a:buNone/>
              <a:defRPr>
                <a:latin typeface="Lato" panose="020F0502020204030203"/>
                <a:ea typeface="Lato" panose="020F0502020204030203"/>
                <a:cs typeface="Lato" panose="020F0502020204030203"/>
                <a:sym typeface="Lato" panose="020F0502020204030203"/>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10">
    <p:spTree>
      <p:nvGrpSpPr>
        <p:cNvPr id="1" name="Shape 352"/>
        <p:cNvGrpSpPr/>
        <p:nvPr/>
      </p:nvGrpSpPr>
      <p:grpSpPr>
        <a:xfrm>
          <a:off x="0" y="0"/>
          <a:ext cx="0" cy="0"/>
          <a:chOff x="0" y="0"/>
          <a:chExt cx="0" cy="0"/>
        </a:xfrm>
      </p:grpSpPr>
      <p:grpSp>
        <p:nvGrpSpPr>
          <p:cNvPr id="353" name="Google Shape;353;p18"/>
          <p:cNvGrpSpPr/>
          <p:nvPr/>
        </p:nvGrpSpPr>
        <p:grpSpPr>
          <a:xfrm>
            <a:off x="-430050" y="-2479737"/>
            <a:ext cx="11596150" cy="9969135"/>
            <a:chOff x="-2648986" y="-3729898"/>
            <a:chExt cx="15649325" cy="13459073"/>
          </a:xfrm>
        </p:grpSpPr>
        <p:sp>
          <p:nvSpPr>
            <p:cNvPr id="354" name="Google Shape;354;p18"/>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6030029" y="-974008"/>
              <a:ext cx="4400860" cy="2501773"/>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5613598" y="1442556"/>
              <a:ext cx="7386740"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6341678" y="3182704"/>
              <a:ext cx="6487632"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192022" y="4955251"/>
              <a:ext cx="2853124" cy="2437149"/>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2321344" y="4212028"/>
              <a:ext cx="3654004" cy="1484336"/>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2389761" y="2808098"/>
              <a:ext cx="3761579"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2648986" y="790572"/>
              <a:ext cx="3984079" cy="99857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1481486" y="-1046812"/>
              <a:ext cx="2853068" cy="1771800"/>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18"/>
          <p:cNvSpPr txBox="1">
            <a:spLocks noGrp="1"/>
          </p:cNvSpPr>
          <p:nvPr>
            <p:ph type="body" idx="1"/>
          </p:nvPr>
        </p:nvSpPr>
        <p:spPr>
          <a:xfrm>
            <a:off x="719900" y="1358475"/>
            <a:ext cx="7710900" cy="327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15000"/>
              </a:lnSpc>
              <a:spcBef>
                <a:spcPts val="10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374" name="Google Shape;374;p18"/>
          <p:cNvSpPr txBox="1">
            <a:spLocks noGrp="1"/>
          </p:cNvSpPr>
          <p:nvPr>
            <p:ph type="title"/>
          </p:nvPr>
        </p:nvSpPr>
        <p:spPr>
          <a:xfrm>
            <a:off x="720000" y="53940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75"/>
        <p:cNvGrpSpPr/>
        <p:nvPr/>
      </p:nvGrpSpPr>
      <p:grpSpPr>
        <a:xfrm>
          <a:off x="0" y="0"/>
          <a:ext cx="0" cy="0"/>
          <a:chOff x="0" y="0"/>
          <a:chExt cx="0" cy="0"/>
        </a:xfrm>
      </p:grpSpPr>
      <p:grpSp>
        <p:nvGrpSpPr>
          <p:cNvPr id="376" name="Google Shape;376;p19"/>
          <p:cNvGrpSpPr/>
          <p:nvPr/>
        </p:nvGrpSpPr>
        <p:grpSpPr>
          <a:xfrm>
            <a:off x="-809478" y="-1825066"/>
            <a:ext cx="10897518" cy="8812056"/>
            <a:chOff x="-4077158" y="-3112644"/>
            <a:chExt cx="15874025" cy="12841819"/>
          </a:xfrm>
        </p:grpSpPr>
        <p:sp>
          <p:nvSpPr>
            <p:cNvPr id="377" name="Google Shape;377;p19"/>
            <p:cNvSpPr/>
            <p:nvPr/>
          </p:nvSpPr>
          <p:spPr>
            <a:xfrm>
              <a:off x="3890925" y="-3112644"/>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4530750" y="-2364144"/>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5502650" y="-1676444"/>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6248562" y="-501110"/>
              <a:ext cx="4563276"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1790050" y="4185750"/>
              <a:ext cx="3538100" cy="3206775"/>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4077158" y="3656148"/>
              <a:ext cx="5429920" cy="2613248"/>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3163175" y="996326"/>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3163168" y="-993673"/>
              <a:ext cx="4831656" cy="2868853"/>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1034475" y="-2589069"/>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19"/>
          <p:cNvSpPr txBox="1">
            <a:spLocks noGrp="1"/>
          </p:cNvSpPr>
          <p:nvPr>
            <p:ph type="title"/>
          </p:nvPr>
        </p:nvSpPr>
        <p:spPr>
          <a:xfrm>
            <a:off x="937626" y="27485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97" name="Google Shape;397;p19"/>
          <p:cNvSpPr txBox="1">
            <a:spLocks noGrp="1"/>
          </p:cNvSpPr>
          <p:nvPr>
            <p:ph type="subTitle" idx="1"/>
          </p:nvPr>
        </p:nvSpPr>
        <p:spPr>
          <a:xfrm>
            <a:off x="937626" y="31426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8" name="Google Shape;398;p19"/>
          <p:cNvSpPr txBox="1">
            <a:spLocks noGrp="1"/>
          </p:cNvSpPr>
          <p:nvPr>
            <p:ph type="title" idx="2"/>
          </p:nvPr>
        </p:nvSpPr>
        <p:spPr>
          <a:xfrm>
            <a:off x="3484347" y="27485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99" name="Google Shape;399;p19"/>
          <p:cNvSpPr txBox="1">
            <a:spLocks noGrp="1"/>
          </p:cNvSpPr>
          <p:nvPr>
            <p:ph type="subTitle" idx="3"/>
          </p:nvPr>
        </p:nvSpPr>
        <p:spPr>
          <a:xfrm>
            <a:off x="3484350" y="31426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19"/>
          <p:cNvSpPr txBox="1">
            <a:spLocks noGrp="1"/>
          </p:cNvSpPr>
          <p:nvPr>
            <p:ph type="title" idx="4"/>
          </p:nvPr>
        </p:nvSpPr>
        <p:spPr>
          <a:xfrm>
            <a:off x="6031074" y="274850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1" name="Google Shape;401;p19"/>
          <p:cNvSpPr txBox="1">
            <a:spLocks noGrp="1"/>
          </p:cNvSpPr>
          <p:nvPr>
            <p:ph type="subTitle" idx="5"/>
          </p:nvPr>
        </p:nvSpPr>
        <p:spPr>
          <a:xfrm>
            <a:off x="6031074" y="3142675"/>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2" name="Google Shape;402;p19"/>
          <p:cNvSpPr txBox="1">
            <a:spLocks noGrp="1"/>
          </p:cNvSpPr>
          <p:nvPr>
            <p:ph type="title" idx="6"/>
          </p:nvPr>
        </p:nvSpPr>
        <p:spPr>
          <a:xfrm>
            <a:off x="720000" y="53940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03"/>
        <p:cNvGrpSpPr/>
        <p:nvPr/>
      </p:nvGrpSpPr>
      <p:grpSpPr>
        <a:xfrm>
          <a:off x="0" y="0"/>
          <a:ext cx="0" cy="0"/>
          <a:chOff x="0" y="0"/>
          <a:chExt cx="0" cy="0"/>
        </a:xfrm>
      </p:grpSpPr>
      <p:grpSp>
        <p:nvGrpSpPr>
          <p:cNvPr id="404" name="Google Shape;404;p20"/>
          <p:cNvGrpSpPr/>
          <p:nvPr/>
        </p:nvGrpSpPr>
        <p:grpSpPr>
          <a:xfrm>
            <a:off x="-430050" y="-2479737"/>
            <a:ext cx="11596150" cy="9969135"/>
            <a:chOff x="-2648986" y="-3729898"/>
            <a:chExt cx="15649325" cy="13459073"/>
          </a:xfrm>
        </p:grpSpPr>
        <p:sp>
          <p:nvSpPr>
            <p:cNvPr id="405" name="Google Shape;405;p20"/>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6030029" y="-974008"/>
              <a:ext cx="4400860" cy="2501773"/>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5613598" y="1442556"/>
              <a:ext cx="7386740"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6341678" y="3182704"/>
              <a:ext cx="6487632"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1192022" y="4955251"/>
              <a:ext cx="2853124" cy="2437149"/>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2321344" y="4212028"/>
              <a:ext cx="3654004" cy="1484336"/>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2389761" y="2808098"/>
              <a:ext cx="3761579"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2648986" y="790572"/>
              <a:ext cx="3984079" cy="99857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1481486" y="-1046812"/>
              <a:ext cx="2853068" cy="1771800"/>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20"/>
          <p:cNvSpPr txBox="1">
            <a:spLocks noGrp="1"/>
          </p:cNvSpPr>
          <p:nvPr>
            <p:ph type="title"/>
          </p:nvPr>
        </p:nvSpPr>
        <p:spPr>
          <a:xfrm>
            <a:off x="5126081" y="2998361"/>
            <a:ext cx="2742600"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5" name="Google Shape;425;p20"/>
          <p:cNvSpPr txBox="1">
            <a:spLocks noGrp="1"/>
          </p:cNvSpPr>
          <p:nvPr>
            <p:ph type="subTitle" idx="1"/>
          </p:nvPr>
        </p:nvSpPr>
        <p:spPr>
          <a:xfrm>
            <a:off x="5126081" y="3426355"/>
            <a:ext cx="2505600" cy="72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Char char="●"/>
              <a:defRPr b="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426" name="Google Shape;426;p20"/>
          <p:cNvSpPr txBox="1">
            <a:spLocks noGrp="1"/>
          </p:cNvSpPr>
          <p:nvPr>
            <p:ph type="title" idx="2"/>
          </p:nvPr>
        </p:nvSpPr>
        <p:spPr>
          <a:xfrm>
            <a:off x="720000" y="53940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7" name="Google Shape;427;p20"/>
          <p:cNvSpPr txBox="1">
            <a:spLocks noGrp="1"/>
          </p:cNvSpPr>
          <p:nvPr>
            <p:ph type="title" idx="3"/>
          </p:nvPr>
        </p:nvSpPr>
        <p:spPr>
          <a:xfrm>
            <a:off x="5126081" y="1629536"/>
            <a:ext cx="2742600"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8" name="Google Shape;428;p20"/>
          <p:cNvSpPr txBox="1">
            <a:spLocks noGrp="1"/>
          </p:cNvSpPr>
          <p:nvPr>
            <p:ph type="subTitle" idx="4"/>
          </p:nvPr>
        </p:nvSpPr>
        <p:spPr>
          <a:xfrm>
            <a:off x="5126081" y="2057530"/>
            <a:ext cx="2505600" cy="72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Char char="●"/>
              <a:defRPr b="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429"/>
        <p:cNvGrpSpPr/>
        <p:nvPr/>
      </p:nvGrpSpPr>
      <p:grpSpPr>
        <a:xfrm>
          <a:off x="0" y="0"/>
          <a:ext cx="0" cy="0"/>
          <a:chOff x="0" y="0"/>
          <a:chExt cx="0" cy="0"/>
        </a:xfrm>
      </p:grpSpPr>
      <p:grpSp>
        <p:nvGrpSpPr>
          <p:cNvPr id="430" name="Google Shape;430;p21"/>
          <p:cNvGrpSpPr/>
          <p:nvPr/>
        </p:nvGrpSpPr>
        <p:grpSpPr>
          <a:xfrm flipH="1">
            <a:off x="-1475275" y="-2479737"/>
            <a:ext cx="11596150" cy="9969135"/>
            <a:chOff x="-2648986" y="-3729898"/>
            <a:chExt cx="15649325" cy="13459073"/>
          </a:xfrm>
        </p:grpSpPr>
        <p:sp>
          <p:nvSpPr>
            <p:cNvPr id="431" name="Google Shape;431;p21"/>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1"/>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1"/>
            <p:cNvSpPr/>
            <p:nvPr/>
          </p:nvSpPr>
          <p:spPr>
            <a:xfrm>
              <a:off x="6030029" y="-974008"/>
              <a:ext cx="4400860" cy="2501773"/>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a:off x="5613598" y="1442556"/>
              <a:ext cx="7386740"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a:off x="6341678" y="3182704"/>
              <a:ext cx="6487632"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1"/>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1192022" y="4955251"/>
              <a:ext cx="2853124" cy="2437149"/>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2321344" y="4212028"/>
              <a:ext cx="3654004" cy="1484336"/>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2389761" y="2808098"/>
              <a:ext cx="3761579"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2648986" y="790572"/>
              <a:ext cx="3984079" cy="99857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1481486" y="-1046812"/>
              <a:ext cx="2853068" cy="1771800"/>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1"/>
          <p:cNvSpPr txBox="1">
            <a:spLocks noGrp="1"/>
          </p:cNvSpPr>
          <p:nvPr>
            <p:ph type="title"/>
          </p:nvPr>
        </p:nvSpPr>
        <p:spPr>
          <a:xfrm>
            <a:off x="2576150" y="1403182"/>
            <a:ext cx="2175300" cy="3429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1" name="Google Shape;451;p21"/>
          <p:cNvSpPr txBox="1">
            <a:spLocks noGrp="1"/>
          </p:cNvSpPr>
          <p:nvPr>
            <p:ph type="subTitle" idx="1"/>
          </p:nvPr>
        </p:nvSpPr>
        <p:spPr>
          <a:xfrm>
            <a:off x="2576193" y="1693794"/>
            <a:ext cx="3120000" cy="5727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2" name="Google Shape;452;p21"/>
          <p:cNvSpPr txBox="1">
            <a:spLocks noGrp="1"/>
          </p:cNvSpPr>
          <p:nvPr>
            <p:ph type="title" idx="2"/>
          </p:nvPr>
        </p:nvSpPr>
        <p:spPr>
          <a:xfrm>
            <a:off x="720000" y="53940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3" name="Google Shape;453;p21"/>
          <p:cNvSpPr txBox="1">
            <a:spLocks noGrp="1"/>
          </p:cNvSpPr>
          <p:nvPr>
            <p:ph type="title" idx="3"/>
          </p:nvPr>
        </p:nvSpPr>
        <p:spPr>
          <a:xfrm>
            <a:off x="2576050" y="2532282"/>
            <a:ext cx="2175300" cy="3429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4" name="Google Shape;454;p21"/>
          <p:cNvSpPr txBox="1">
            <a:spLocks noGrp="1"/>
          </p:cNvSpPr>
          <p:nvPr>
            <p:ph type="subTitle" idx="4"/>
          </p:nvPr>
        </p:nvSpPr>
        <p:spPr>
          <a:xfrm>
            <a:off x="2576050" y="2822894"/>
            <a:ext cx="3120000" cy="5727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5" name="Google Shape;455;p21"/>
          <p:cNvSpPr txBox="1">
            <a:spLocks noGrp="1"/>
          </p:cNvSpPr>
          <p:nvPr>
            <p:ph type="title" idx="5"/>
          </p:nvPr>
        </p:nvSpPr>
        <p:spPr>
          <a:xfrm>
            <a:off x="2576150" y="3661382"/>
            <a:ext cx="2175300" cy="3429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6" name="Google Shape;456;p21"/>
          <p:cNvSpPr txBox="1">
            <a:spLocks noGrp="1"/>
          </p:cNvSpPr>
          <p:nvPr>
            <p:ph type="subTitle" idx="6"/>
          </p:nvPr>
        </p:nvSpPr>
        <p:spPr>
          <a:xfrm>
            <a:off x="2576193" y="3951994"/>
            <a:ext cx="3120000" cy="5727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grpSp>
        <p:nvGrpSpPr>
          <p:cNvPr id="56" name="Google Shape;56;p4"/>
          <p:cNvGrpSpPr/>
          <p:nvPr/>
        </p:nvGrpSpPr>
        <p:grpSpPr>
          <a:xfrm>
            <a:off x="-1671885" y="-2860737"/>
            <a:ext cx="11085391" cy="9969135"/>
            <a:chOff x="-3163175" y="-3729898"/>
            <a:chExt cx="14960042" cy="13459073"/>
          </a:xfrm>
        </p:grpSpPr>
        <p:sp>
          <p:nvSpPr>
            <p:cNvPr id="57" name="Google Shape;57;p4"/>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030025" y="-809750"/>
              <a:ext cx="4111800"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790050" y="4185750"/>
              <a:ext cx="3538100" cy="3206775"/>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2886575" y="3656125"/>
              <a:ext cx="4239475" cy="2040325"/>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163175" y="790575"/>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2062850" y="-1046825"/>
              <a:ext cx="3965900" cy="2613275"/>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77" name="Google Shape;77;p4"/>
          <p:cNvSpPr txBox="1">
            <a:spLocks noGrp="1"/>
          </p:cNvSpPr>
          <p:nvPr>
            <p:ph type="title"/>
          </p:nvPr>
        </p:nvSpPr>
        <p:spPr>
          <a:xfrm>
            <a:off x="720000" y="53940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57"/>
        <p:cNvGrpSpPr/>
        <p:nvPr/>
      </p:nvGrpSpPr>
      <p:grpSpPr>
        <a:xfrm>
          <a:off x="0" y="0"/>
          <a:ext cx="0" cy="0"/>
          <a:chOff x="0" y="0"/>
          <a:chExt cx="0" cy="0"/>
        </a:xfrm>
      </p:grpSpPr>
      <p:grpSp>
        <p:nvGrpSpPr>
          <p:cNvPr id="458" name="Google Shape;458;p22"/>
          <p:cNvGrpSpPr/>
          <p:nvPr/>
        </p:nvGrpSpPr>
        <p:grpSpPr>
          <a:xfrm>
            <a:off x="-970699" y="-2860737"/>
            <a:ext cx="11771289" cy="9969135"/>
            <a:chOff x="-3163180" y="-3729898"/>
            <a:chExt cx="15885681" cy="13459073"/>
          </a:xfrm>
        </p:grpSpPr>
        <p:sp>
          <p:nvSpPr>
            <p:cNvPr id="459" name="Google Shape;459;p22"/>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2"/>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2"/>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2"/>
            <p:cNvSpPr/>
            <p:nvPr/>
          </p:nvSpPr>
          <p:spPr>
            <a:xfrm>
              <a:off x="6030025" y="-809750"/>
              <a:ext cx="4111800"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2"/>
            <p:cNvSpPr/>
            <p:nvPr/>
          </p:nvSpPr>
          <p:spPr>
            <a:xfrm>
              <a:off x="8482808" y="1442556"/>
              <a:ext cx="4239315" cy="684589"/>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2"/>
            <p:cNvSpPr/>
            <p:nvPr/>
          </p:nvSpPr>
          <p:spPr>
            <a:xfrm>
              <a:off x="7148549"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2"/>
            <p:cNvSpPr/>
            <p:nvPr/>
          </p:nvSpPr>
          <p:spPr>
            <a:xfrm>
              <a:off x="8483072" y="4944466"/>
              <a:ext cx="4239429" cy="2399487"/>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a:off x="6872746" y="6150455"/>
              <a:ext cx="1887572" cy="1947982"/>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2"/>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2"/>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2"/>
            <p:cNvSpPr/>
            <p:nvPr/>
          </p:nvSpPr>
          <p:spPr>
            <a:xfrm>
              <a:off x="-1963282" y="5509349"/>
              <a:ext cx="2250939" cy="2040150"/>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2886565" y="4168806"/>
              <a:ext cx="3174095" cy="1527591"/>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2944322" y="2929932"/>
              <a:ext cx="3678680" cy="542299"/>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3163180" y="790573"/>
              <a:ext cx="3334496" cy="990137"/>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2062850" y="-1046825"/>
              <a:ext cx="3965900" cy="2613275"/>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22"/>
          <p:cNvSpPr txBox="1">
            <a:spLocks noGrp="1"/>
          </p:cNvSpPr>
          <p:nvPr>
            <p:ph type="title"/>
          </p:nvPr>
        </p:nvSpPr>
        <p:spPr>
          <a:xfrm>
            <a:off x="1021346" y="1618250"/>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9" name="Google Shape;479;p22"/>
          <p:cNvSpPr txBox="1">
            <a:spLocks noGrp="1"/>
          </p:cNvSpPr>
          <p:nvPr>
            <p:ph type="subTitle" idx="1"/>
          </p:nvPr>
        </p:nvSpPr>
        <p:spPr>
          <a:xfrm>
            <a:off x="1021346" y="2052375"/>
            <a:ext cx="1978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0" name="Google Shape;480;p22"/>
          <p:cNvSpPr txBox="1">
            <a:spLocks noGrp="1"/>
          </p:cNvSpPr>
          <p:nvPr>
            <p:ph type="title" idx="2"/>
          </p:nvPr>
        </p:nvSpPr>
        <p:spPr>
          <a:xfrm>
            <a:off x="6144454" y="16182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1" name="Google Shape;481;p22"/>
          <p:cNvSpPr txBox="1">
            <a:spLocks noGrp="1"/>
          </p:cNvSpPr>
          <p:nvPr>
            <p:ph type="subTitle" idx="3"/>
          </p:nvPr>
        </p:nvSpPr>
        <p:spPr>
          <a:xfrm>
            <a:off x="6144450" y="20523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2" name="Google Shape;482;p22"/>
          <p:cNvSpPr txBox="1">
            <a:spLocks noGrp="1"/>
          </p:cNvSpPr>
          <p:nvPr>
            <p:ph type="title" idx="4"/>
          </p:nvPr>
        </p:nvSpPr>
        <p:spPr>
          <a:xfrm>
            <a:off x="1021346" y="3051650"/>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3" name="Google Shape;483;p22"/>
          <p:cNvSpPr txBox="1">
            <a:spLocks noGrp="1"/>
          </p:cNvSpPr>
          <p:nvPr>
            <p:ph type="subTitle" idx="5"/>
          </p:nvPr>
        </p:nvSpPr>
        <p:spPr>
          <a:xfrm>
            <a:off x="1021346" y="3485775"/>
            <a:ext cx="1978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4" name="Google Shape;484;p22"/>
          <p:cNvSpPr txBox="1">
            <a:spLocks noGrp="1"/>
          </p:cNvSpPr>
          <p:nvPr>
            <p:ph type="title" idx="6"/>
          </p:nvPr>
        </p:nvSpPr>
        <p:spPr>
          <a:xfrm>
            <a:off x="6144454" y="30516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5" name="Google Shape;485;p22"/>
          <p:cNvSpPr txBox="1">
            <a:spLocks noGrp="1"/>
          </p:cNvSpPr>
          <p:nvPr>
            <p:ph type="subTitle" idx="7"/>
          </p:nvPr>
        </p:nvSpPr>
        <p:spPr>
          <a:xfrm>
            <a:off x="6144450" y="34857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6" name="Google Shape;486;p22"/>
          <p:cNvSpPr txBox="1">
            <a:spLocks noGrp="1"/>
          </p:cNvSpPr>
          <p:nvPr>
            <p:ph type="title" idx="8"/>
          </p:nvPr>
        </p:nvSpPr>
        <p:spPr>
          <a:xfrm>
            <a:off x="720000" y="53940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87"/>
        <p:cNvGrpSpPr/>
        <p:nvPr/>
      </p:nvGrpSpPr>
      <p:grpSpPr>
        <a:xfrm>
          <a:off x="0" y="0"/>
          <a:ext cx="0" cy="0"/>
          <a:chOff x="0" y="0"/>
          <a:chExt cx="0" cy="0"/>
        </a:xfrm>
      </p:grpSpPr>
      <p:grpSp>
        <p:nvGrpSpPr>
          <p:cNvPr id="488" name="Google Shape;488;p23"/>
          <p:cNvGrpSpPr/>
          <p:nvPr/>
        </p:nvGrpSpPr>
        <p:grpSpPr>
          <a:xfrm>
            <a:off x="-589699" y="-2327337"/>
            <a:ext cx="11771289" cy="9435735"/>
            <a:chOff x="-3163180" y="-3009768"/>
            <a:chExt cx="15885681" cy="12738943"/>
          </a:xfrm>
        </p:grpSpPr>
        <p:sp>
          <p:nvSpPr>
            <p:cNvPr id="489" name="Google Shape;489;p23"/>
            <p:cNvSpPr/>
            <p:nvPr/>
          </p:nvSpPr>
          <p:spPr>
            <a:xfrm>
              <a:off x="4096593" y="-300976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4736418" y="-226126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5708318" y="-1882195"/>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6235693" y="-398247"/>
              <a:ext cx="4111800"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8482808" y="1442556"/>
              <a:ext cx="4239315" cy="684589"/>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7148549"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8483072" y="4944466"/>
              <a:ext cx="4239429" cy="2399487"/>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6872746" y="6150455"/>
              <a:ext cx="1887572" cy="1947982"/>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3"/>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1963282" y="5509349"/>
              <a:ext cx="2250939" cy="2040150"/>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2886565" y="4168806"/>
              <a:ext cx="3174095" cy="1527591"/>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3"/>
            <p:cNvSpPr/>
            <p:nvPr/>
          </p:nvSpPr>
          <p:spPr>
            <a:xfrm>
              <a:off x="-2944322" y="2929932"/>
              <a:ext cx="3678680" cy="542299"/>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3"/>
            <p:cNvSpPr/>
            <p:nvPr/>
          </p:nvSpPr>
          <p:spPr>
            <a:xfrm>
              <a:off x="-3163180" y="790573"/>
              <a:ext cx="3334496" cy="990137"/>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1857182" y="-635322"/>
              <a:ext cx="3965900" cy="2613275"/>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845007" y="-2268220"/>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3"/>
            <p:cNvSpPr/>
            <p:nvPr/>
          </p:nvSpPr>
          <p:spPr>
            <a:xfrm>
              <a:off x="1240143" y="-248619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23"/>
          <p:cNvSpPr txBox="1">
            <a:spLocks noGrp="1"/>
          </p:cNvSpPr>
          <p:nvPr>
            <p:ph type="title"/>
          </p:nvPr>
        </p:nvSpPr>
        <p:spPr>
          <a:xfrm>
            <a:off x="1101175" y="16828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9" name="Google Shape;509;p23"/>
          <p:cNvSpPr txBox="1">
            <a:spLocks noGrp="1"/>
          </p:cNvSpPr>
          <p:nvPr>
            <p:ph type="subTitle" idx="1"/>
          </p:nvPr>
        </p:nvSpPr>
        <p:spPr>
          <a:xfrm>
            <a:off x="1101175" y="21169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0" name="Google Shape;510;p23"/>
          <p:cNvSpPr txBox="1">
            <a:spLocks noGrp="1"/>
          </p:cNvSpPr>
          <p:nvPr>
            <p:ph type="title" idx="2"/>
          </p:nvPr>
        </p:nvSpPr>
        <p:spPr>
          <a:xfrm>
            <a:off x="3578948" y="16828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11" name="Google Shape;511;p23"/>
          <p:cNvSpPr txBox="1">
            <a:spLocks noGrp="1"/>
          </p:cNvSpPr>
          <p:nvPr>
            <p:ph type="subTitle" idx="3"/>
          </p:nvPr>
        </p:nvSpPr>
        <p:spPr>
          <a:xfrm>
            <a:off x="3539848" y="21169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2" name="Google Shape;512;p23"/>
          <p:cNvSpPr txBox="1">
            <a:spLocks noGrp="1"/>
          </p:cNvSpPr>
          <p:nvPr>
            <p:ph type="title" idx="4"/>
          </p:nvPr>
        </p:nvSpPr>
        <p:spPr>
          <a:xfrm>
            <a:off x="1101175" y="31162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13" name="Google Shape;513;p23"/>
          <p:cNvSpPr txBox="1">
            <a:spLocks noGrp="1"/>
          </p:cNvSpPr>
          <p:nvPr>
            <p:ph type="subTitle" idx="5"/>
          </p:nvPr>
        </p:nvSpPr>
        <p:spPr>
          <a:xfrm>
            <a:off x="1101175" y="35503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4" name="Google Shape;514;p23"/>
          <p:cNvSpPr txBox="1">
            <a:spLocks noGrp="1"/>
          </p:cNvSpPr>
          <p:nvPr>
            <p:ph type="title" idx="6"/>
          </p:nvPr>
        </p:nvSpPr>
        <p:spPr>
          <a:xfrm>
            <a:off x="3578948" y="31162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15" name="Google Shape;515;p23"/>
          <p:cNvSpPr txBox="1">
            <a:spLocks noGrp="1"/>
          </p:cNvSpPr>
          <p:nvPr>
            <p:ph type="subTitle" idx="7"/>
          </p:nvPr>
        </p:nvSpPr>
        <p:spPr>
          <a:xfrm>
            <a:off x="3578998" y="35503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6" name="Google Shape;516;p23"/>
          <p:cNvSpPr txBox="1">
            <a:spLocks noGrp="1"/>
          </p:cNvSpPr>
          <p:nvPr>
            <p:ph type="title" idx="8"/>
          </p:nvPr>
        </p:nvSpPr>
        <p:spPr>
          <a:xfrm>
            <a:off x="6056727" y="16828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17" name="Google Shape;517;p23"/>
          <p:cNvSpPr txBox="1">
            <a:spLocks noGrp="1"/>
          </p:cNvSpPr>
          <p:nvPr>
            <p:ph type="subTitle" idx="9"/>
          </p:nvPr>
        </p:nvSpPr>
        <p:spPr>
          <a:xfrm>
            <a:off x="6056727" y="21169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8" name="Google Shape;518;p23"/>
          <p:cNvSpPr txBox="1">
            <a:spLocks noGrp="1"/>
          </p:cNvSpPr>
          <p:nvPr>
            <p:ph type="title" idx="13"/>
          </p:nvPr>
        </p:nvSpPr>
        <p:spPr>
          <a:xfrm>
            <a:off x="6056727" y="31162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19" name="Google Shape;519;p23"/>
          <p:cNvSpPr txBox="1">
            <a:spLocks noGrp="1"/>
          </p:cNvSpPr>
          <p:nvPr>
            <p:ph type="subTitle" idx="14"/>
          </p:nvPr>
        </p:nvSpPr>
        <p:spPr>
          <a:xfrm>
            <a:off x="6056827" y="35503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20" name="Google Shape;520;p23"/>
          <p:cNvSpPr txBox="1">
            <a:spLocks noGrp="1"/>
          </p:cNvSpPr>
          <p:nvPr>
            <p:ph type="title" idx="15"/>
          </p:nvPr>
        </p:nvSpPr>
        <p:spPr>
          <a:xfrm>
            <a:off x="720000" y="53940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521"/>
        <p:cNvGrpSpPr/>
        <p:nvPr/>
      </p:nvGrpSpPr>
      <p:grpSpPr>
        <a:xfrm>
          <a:off x="0" y="0"/>
          <a:ext cx="0" cy="0"/>
          <a:chOff x="0" y="0"/>
          <a:chExt cx="0" cy="0"/>
        </a:xfrm>
      </p:grpSpPr>
      <p:grpSp>
        <p:nvGrpSpPr>
          <p:cNvPr id="522" name="Google Shape;522;p24"/>
          <p:cNvGrpSpPr/>
          <p:nvPr/>
        </p:nvGrpSpPr>
        <p:grpSpPr>
          <a:xfrm>
            <a:off x="-589696" y="-2632137"/>
            <a:ext cx="11085391" cy="9969135"/>
            <a:chOff x="-3163175" y="-3729898"/>
            <a:chExt cx="14960042" cy="13459073"/>
          </a:xfrm>
        </p:grpSpPr>
        <p:sp>
          <p:nvSpPr>
            <p:cNvPr id="523" name="Google Shape;523;p24"/>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4"/>
            <p:cNvSpPr/>
            <p:nvPr/>
          </p:nvSpPr>
          <p:spPr>
            <a:xfrm>
              <a:off x="6030025" y="-809750"/>
              <a:ext cx="4111800"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4"/>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4"/>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4"/>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4"/>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4"/>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1790050" y="4185750"/>
              <a:ext cx="3538100" cy="3206775"/>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4"/>
            <p:cNvSpPr/>
            <p:nvPr/>
          </p:nvSpPr>
          <p:spPr>
            <a:xfrm>
              <a:off x="-2886575" y="3656125"/>
              <a:ext cx="4239475" cy="2040325"/>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4"/>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3163175" y="790575"/>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2062850" y="-1046825"/>
              <a:ext cx="3965900" cy="2613275"/>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24"/>
          <p:cNvSpPr txBox="1">
            <a:spLocks noGrp="1"/>
          </p:cNvSpPr>
          <p:nvPr>
            <p:ph type="title" hasCustomPrompt="1"/>
          </p:nvPr>
        </p:nvSpPr>
        <p:spPr>
          <a:xfrm>
            <a:off x="2223600" y="6702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43" name="Google Shape;543;p24"/>
          <p:cNvSpPr txBox="1">
            <a:spLocks noGrp="1"/>
          </p:cNvSpPr>
          <p:nvPr>
            <p:ph type="subTitle" idx="1"/>
          </p:nvPr>
        </p:nvSpPr>
        <p:spPr>
          <a:xfrm>
            <a:off x="2268025" y="1234825"/>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8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544" name="Google Shape;544;p24"/>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45" name="Google Shape;545;p24"/>
          <p:cNvSpPr txBox="1">
            <a:spLocks noGrp="1"/>
          </p:cNvSpPr>
          <p:nvPr>
            <p:ph type="subTitle" idx="3"/>
          </p:nvPr>
        </p:nvSpPr>
        <p:spPr>
          <a:xfrm>
            <a:off x="2223600" y="2554644"/>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8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546" name="Google Shape;546;p24"/>
          <p:cNvSpPr txBox="1">
            <a:spLocks noGrp="1"/>
          </p:cNvSpPr>
          <p:nvPr>
            <p:ph type="title" idx="4" hasCustomPrompt="1"/>
          </p:nvPr>
        </p:nvSpPr>
        <p:spPr>
          <a:xfrm>
            <a:off x="2223600" y="32656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47" name="Google Shape;547;p24"/>
          <p:cNvSpPr txBox="1">
            <a:spLocks noGrp="1"/>
          </p:cNvSpPr>
          <p:nvPr>
            <p:ph type="subTitle" idx="5"/>
          </p:nvPr>
        </p:nvSpPr>
        <p:spPr>
          <a:xfrm>
            <a:off x="2223600" y="3874463"/>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8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548"/>
        <p:cNvGrpSpPr/>
        <p:nvPr/>
      </p:nvGrpSpPr>
      <p:grpSpPr>
        <a:xfrm>
          <a:off x="0" y="0"/>
          <a:ext cx="0" cy="0"/>
          <a:chOff x="0" y="0"/>
          <a:chExt cx="0" cy="0"/>
        </a:xfrm>
      </p:grpSpPr>
      <p:grpSp>
        <p:nvGrpSpPr>
          <p:cNvPr id="549" name="Google Shape;549;p25"/>
          <p:cNvGrpSpPr/>
          <p:nvPr/>
        </p:nvGrpSpPr>
        <p:grpSpPr>
          <a:xfrm>
            <a:off x="-1649250" y="-2479737"/>
            <a:ext cx="11596150" cy="9969135"/>
            <a:chOff x="-2648986" y="-3729898"/>
            <a:chExt cx="15649325" cy="13459073"/>
          </a:xfrm>
        </p:grpSpPr>
        <p:sp>
          <p:nvSpPr>
            <p:cNvPr id="550" name="Google Shape;550;p25"/>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a:off x="6030029" y="-974008"/>
              <a:ext cx="4400860" cy="2501773"/>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a:off x="5613598" y="1442556"/>
              <a:ext cx="7386740"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a:off x="6341678" y="3182704"/>
              <a:ext cx="6487632"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a:off x="-1192022" y="4955251"/>
              <a:ext cx="2853124" cy="2437149"/>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a:off x="-2321344" y="4212028"/>
              <a:ext cx="3654004" cy="1484336"/>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a:off x="-2389761" y="2808098"/>
              <a:ext cx="3761579"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a:off x="-2648986" y="790572"/>
              <a:ext cx="3984079" cy="99857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1481486" y="-1046812"/>
              <a:ext cx="2853068" cy="1771800"/>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5"/>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25"/>
          <p:cNvSpPr txBox="1">
            <a:spLocks noGrp="1"/>
          </p:cNvSpPr>
          <p:nvPr>
            <p:ph type="title"/>
          </p:nvPr>
        </p:nvSpPr>
        <p:spPr>
          <a:xfrm>
            <a:off x="718675" y="375275"/>
            <a:ext cx="3882300" cy="87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70" name="Google Shape;570;p25"/>
          <p:cNvSpPr txBox="1">
            <a:spLocks noGrp="1"/>
          </p:cNvSpPr>
          <p:nvPr>
            <p:ph type="subTitle" idx="1"/>
          </p:nvPr>
        </p:nvSpPr>
        <p:spPr>
          <a:xfrm>
            <a:off x="1107395" y="1419534"/>
            <a:ext cx="3104700" cy="142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1" name="Google Shape;571;p25"/>
          <p:cNvSpPr txBox="1"/>
          <p:nvPr/>
        </p:nvSpPr>
        <p:spPr>
          <a:xfrm>
            <a:off x="755950" y="3017293"/>
            <a:ext cx="38073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GB" sz="1200" b="1">
                <a:solidFill>
                  <a:schemeClr val="dk1"/>
                </a:solidFill>
                <a:latin typeface="Lato" panose="020F0502020204030203"/>
                <a:ea typeface="Lato" panose="020F0502020204030203"/>
                <a:cs typeface="Lato" panose="020F0502020204030203"/>
                <a:sym typeface="Lato" panose="020F0502020204030203"/>
              </a:rPr>
              <a:t>CREDITS:</a:t>
            </a:r>
            <a:r>
              <a:rPr lang="en-GB" sz="1200">
                <a:solidFill>
                  <a:schemeClr val="dk1"/>
                </a:solidFill>
                <a:latin typeface="Lato" panose="020F0502020204030203"/>
                <a:ea typeface="Lato" panose="020F0502020204030203"/>
                <a:cs typeface="Lato" panose="020F0502020204030203"/>
                <a:sym typeface="Lato" panose="020F0502020204030203"/>
              </a:rPr>
              <a:t> This presentation template was created by </a:t>
            </a:r>
            <a:r>
              <a:rPr lang="en-GB" sz="1200" b="1">
                <a:solidFill>
                  <a:schemeClr val="dk1"/>
                </a:solidFill>
                <a:uFill>
                  <a:noFill/>
                </a:uFill>
                <a:latin typeface="Lato" panose="020F0502020204030203"/>
                <a:ea typeface="Lato" panose="020F0502020204030203"/>
                <a:cs typeface="Lato" panose="020F0502020204030203"/>
                <a:sym typeface="Lato" panose="020F0502020204030203"/>
                <a:hlinkClick r:id="rId2"/>
              </a:rPr>
              <a:t>Slidesgo</a:t>
            </a:r>
            <a:r>
              <a:rPr lang="en-GB" sz="1200">
                <a:solidFill>
                  <a:schemeClr val="dk1"/>
                </a:solidFill>
                <a:latin typeface="Lato" panose="020F0502020204030203"/>
                <a:ea typeface="Lato" panose="020F0502020204030203"/>
                <a:cs typeface="Lato" panose="020F0502020204030203"/>
                <a:sym typeface="Lato" panose="020F0502020204030203"/>
              </a:rPr>
              <a:t>, including icons by </a:t>
            </a:r>
            <a:r>
              <a:rPr lang="en-GB" sz="1200" b="1">
                <a:solidFill>
                  <a:schemeClr val="dk1"/>
                </a:solidFill>
                <a:uFill>
                  <a:noFill/>
                </a:uFill>
                <a:latin typeface="Lato" panose="020F0502020204030203"/>
                <a:ea typeface="Lato" panose="020F0502020204030203"/>
                <a:cs typeface="Lato" panose="020F0502020204030203"/>
                <a:sym typeface="Lato" panose="020F0502020204030203"/>
                <a:hlinkClick r:id="rId3"/>
              </a:rPr>
              <a:t>Flaticon</a:t>
            </a:r>
            <a:r>
              <a:rPr lang="en-GB" sz="1200">
                <a:solidFill>
                  <a:schemeClr val="dk1"/>
                </a:solidFill>
                <a:latin typeface="Lato" panose="020F0502020204030203"/>
                <a:ea typeface="Lato" panose="020F0502020204030203"/>
                <a:cs typeface="Lato" panose="020F0502020204030203"/>
                <a:sym typeface="Lato" panose="020F0502020204030203"/>
              </a:rPr>
              <a:t> and infographics &amp; images by </a:t>
            </a:r>
            <a:r>
              <a:rPr lang="en-GB" sz="1200" b="1">
                <a:solidFill>
                  <a:schemeClr val="dk1"/>
                </a:solidFill>
                <a:uFill>
                  <a:noFill/>
                </a:uFill>
                <a:latin typeface="Lato" panose="020F0502020204030203"/>
                <a:ea typeface="Lato" panose="020F0502020204030203"/>
                <a:cs typeface="Lato" panose="020F0502020204030203"/>
                <a:sym typeface="Lato" panose="020F0502020204030203"/>
                <a:hlinkClick r:id="rId4"/>
              </a:rPr>
              <a:t>Freepik</a:t>
            </a:r>
            <a:endParaRPr sz="1200" b="1">
              <a:solidFill>
                <a:schemeClr val="dk1"/>
              </a:solidFill>
              <a:highlight>
                <a:srgbClr val="DFDEFC"/>
              </a:highlight>
              <a:latin typeface="Lato" panose="020F0502020204030203"/>
              <a:ea typeface="Lato" panose="020F0502020204030203"/>
              <a:cs typeface="Lato" panose="020F0502020204030203"/>
              <a:sym typeface="Lato" panose="020F0502020204030203"/>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72"/>
        <p:cNvGrpSpPr/>
        <p:nvPr/>
      </p:nvGrpSpPr>
      <p:grpSpPr>
        <a:xfrm>
          <a:off x="0" y="0"/>
          <a:ext cx="0" cy="0"/>
          <a:chOff x="0" y="0"/>
          <a:chExt cx="0" cy="0"/>
        </a:xfrm>
      </p:grpSpPr>
      <p:grpSp>
        <p:nvGrpSpPr>
          <p:cNvPr id="573" name="Google Shape;573;p26"/>
          <p:cNvGrpSpPr/>
          <p:nvPr/>
        </p:nvGrpSpPr>
        <p:grpSpPr>
          <a:xfrm>
            <a:off x="-1649250" y="-2479737"/>
            <a:ext cx="11596150" cy="9969135"/>
            <a:chOff x="-2648986" y="-3729898"/>
            <a:chExt cx="15649325" cy="13459073"/>
          </a:xfrm>
        </p:grpSpPr>
        <p:sp>
          <p:nvSpPr>
            <p:cNvPr id="574" name="Google Shape;574;p26"/>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6030029" y="-974008"/>
              <a:ext cx="4400860" cy="2501773"/>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5613598" y="1442556"/>
              <a:ext cx="7386740"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6341678" y="3182704"/>
              <a:ext cx="6487632"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1192022" y="4955251"/>
              <a:ext cx="2853124" cy="2437149"/>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2321344" y="4212028"/>
              <a:ext cx="3654004" cy="1484336"/>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2389761" y="2808098"/>
              <a:ext cx="3761579"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2648986" y="790572"/>
              <a:ext cx="3984079" cy="99857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a:off x="-1481486" y="-1046812"/>
              <a:ext cx="2853068" cy="1771800"/>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93"/>
        <p:cNvGrpSpPr/>
        <p:nvPr/>
      </p:nvGrpSpPr>
      <p:grpSpPr>
        <a:xfrm>
          <a:off x="0" y="0"/>
          <a:ext cx="0" cy="0"/>
          <a:chOff x="0" y="0"/>
          <a:chExt cx="0" cy="0"/>
        </a:xfrm>
      </p:grpSpPr>
      <p:grpSp>
        <p:nvGrpSpPr>
          <p:cNvPr id="594" name="Google Shape;594;p27"/>
          <p:cNvGrpSpPr/>
          <p:nvPr/>
        </p:nvGrpSpPr>
        <p:grpSpPr>
          <a:xfrm rot="10800000" flipH="1">
            <a:off x="-809478" y="-1825066"/>
            <a:ext cx="10897518" cy="8812056"/>
            <a:chOff x="-4077158" y="-3112644"/>
            <a:chExt cx="15874025" cy="12841819"/>
          </a:xfrm>
        </p:grpSpPr>
        <p:sp>
          <p:nvSpPr>
            <p:cNvPr id="595" name="Google Shape;595;p27"/>
            <p:cNvSpPr/>
            <p:nvPr/>
          </p:nvSpPr>
          <p:spPr>
            <a:xfrm>
              <a:off x="3890925" y="-3112644"/>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4530750" y="-2364144"/>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5502650" y="-1676444"/>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6248562" y="-501110"/>
              <a:ext cx="4563276"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2091319" y="4185762"/>
              <a:ext cx="3839192" cy="3479672"/>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4077158" y="3656148"/>
              <a:ext cx="5429920" cy="2613248"/>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3163175" y="996326"/>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3163168" y="-993673"/>
              <a:ext cx="4831656" cy="2868853"/>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034475" y="-2589069"/>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196A313-9300-415B-94FB-3EC7ACB7ED38}" type="slidenum">
              <a:rPr lang="en-US" altLang="en-US"/>
              <a:pPr/>
              <a:t>‹#›</a:t>
            </a:fld>
            <a:endParaRPr lang="en-US" altLang="en-US"/>
          </a:p>
        </p:txBody>
      </p:sp>
    </p:spTree>
    <p:extLst>
      <p:ext uri="{BB962C8B-B14F-4D97-AF65-F5344CB8AC3E}">
        <p14:creationId xmlns:p14="http://schemas.microsoft.com/office/powerpoint/2010/main" val="2228931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519485" y="-2632137"/>
            <a:ext cx="11085391" cy="9969135"/>
            <a:chOff x="-3163175" y="-3729898"/>
            <a:chExt cx="14960042" cy="13459073"/>
          </a:xfrm>
        </p:grpSpPr>
        <p:sp>
          <p:nvSpPr>
            <p:cNvPr id="10" name="Google Shape;10;p2"/>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30025" y="-809750"/>
              <a:ext cx="4111800"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790050" y="4185750"/>
              <a:ext cx="3538100" cy="3206775"/>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86575" y="3656125"/>
              <a:ext cx="4239475" cy="2040325"/>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63175" y="790575"/>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062850" y="-1046825"/>
              <a:ext cx="3965900" cy="2613275"/>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txBox="1">
            <a:spLocks noGrp="1"/>
          </p:cNvSpPr>
          <p:nvPr>
            <p:ph type="ctrTitle"/>
          </p:nvPr>
        </p:nvSpPr>
        <p:spPr>
          <a:xfrm>
            <a:off x="712950" y="1527675"/>
            <a:ext cx="7718100" cy="1309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55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0" name="Google Shape;30;p2"/>
          <p:cNvSpPr txBox="1">
            <a:spLocks noGrp="1"/>
          </p:cNvSpPr>
          <p:nvPr>
            <p:ph type="subTitle" idx="1"/>
          </p:nvPr>
        </p:nvSpPr>
        <p:spPr>
          <a:xfrm>
            <a:off x="712950" y="3030650"/>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012735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90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8"/>
        <p:cNvGrpSpPr/>
        <p:nvPr/>
      </p:nvGrpSpPr>
      <p:grpSpPr>
        <a:xfrm>
          <a:off x="0" y="0"/>
          <a:ext cx="0" cy="0"/>
          <a:chOff x="0" y="0"/>
          <a:chExt cx="0" cy="0"/>
        </a:xfrm>
      </p:grpSpPr>
      <p:grpSp>
        <p:nvGrpSpPr>
          <p:cNvPr id="79" name="Google Shape;79;p5"/>
          <p:cNvGrpSpPr/>
          <p:nvPr/>
        </p:nvGrpSpPr>
        <p:grpSpPr>
          <a:xfrm>
            <a:off x="-1275499" y="-2860737"/>
            <a:ext cx="11771289" cy="9969135"/>
            <a:chOff x="-3163180" y="-3729898"/>
            <a:chExt cx="15885681" cy="13459073"/>
          </a:xfrm>
        </p:grpSpPr>
        <p:sp>
          <p:nvSpPr>
            <p:cNvPr id="80" name="Google Shape;80;p5"/>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6030025" y="-809750"/>
              <a:ext cx="4111800"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8482808" y="1442556"/>
              <a:ext cx="4239315" cy="684589"/>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148549"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8483072" y="4944466"/>
              <a:ext cx="4239429" cy="2399487"/>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6872746" y="6150455"/>
              <a:ext cx="1887572" cy="1947982"/>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1963282" y="5509349"/>
              <a:ext cx="2250939" cy="2040150"/>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2886565" y="4168806"/>
              <a:ext cx="3174095" cy="1527591"/>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2944322" y="2929932"/>
              <a:ext cx="3678680" cy="542299"/>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3163180" y="790573"/>
              <a:ext cx="3334496" cy="990137"/>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2062850" y="-1046825"/>
              <a:ext cx="3965900" cy="2613275"/>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5"/>
          <p:cNvSpPr txBox="1">
            <a:spLocks noGrp="1"/>
          </p:cNvSpPr>
          <p:nvPr>
            <p:ph type="title"/>
          </p:nvPr>
        </p:nvSpPr>
        <p:spPr>
          <a:xfrm>
            <a:off x="720000" y="1763172"/>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0" name="Google Shape;100;p5"/>
          <p:cNvSpPr txBox="1">
            <a:spLocks noGrp="1"/>
          </p:cNvSpPr>
          <p:nvPr>
            <p:ph type="subTitle" idx="1"/>
          </p:nvPr>
        </p:nvSpPr>
        <p:spPr>
          <a:xfrm>
            <a:off x="838500" y="2397503"/>
            <a:ext cx="2505600" cy="200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Char char="●"/>
              <a:defRPr b="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
        <p:nvSpPr>
          <p:cNvPr id="101" name="Google Shape;101;p5"/>
          <p:cNvSpPr txBox="1">
            <a:spLocks noGrp="1"/>
          </p:cNvSpPr>
          <p:nvPr>
            <p:ph type="title" idx="2"/>
          </p:nvPr>
        </p:nvSpPr>
        <p:spPr>
          <a:xfrm>
            <a:off x="720000" y="53940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 name="Google Shape;102;p5"/>
          <p:cNvSpPr txBox="1">
            <a:spLocks noGrp="1"/>
          </p:cNvSpPr>
          <p:nvPr>
            <p:ph type="title" idx="3"/>
          </p:nvPr>
        </p:nvSpPr>
        <p:spPr>
          <a:xfrm>
            <a:off x="3911600" y="1763172"/>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 name="Google Shape;103;p5"/>
          <p:cNvSpPr txBox="1">
            <a:spLocks noGrp="1"/>
          </p:cNvSpPr>
          <p:nvPr>
            <p:ph type="subTitle" idx="4"/>
          </p:nvPr>
        </p:nvSpPr>
        <p:spPr>
          <a:xfrm>
            <a:off x="4030100" y="2397503"/>
            <a:ext cx="2505600" cy="200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Char char="●"/>
              <a:defRPr b="0"/>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grpSp>
        <p:nvGrpSpPr>
          <p:cNvPr id="105" name="Google Shape;105;p6"/>
          <p:cNvGrpSpPr/>
          <p:nvPr/>
        </p:nvGrpSpPr>
        <p:grpSpPr>
          <a:xfrm rot="10800000" flipH="1">
            <a:off x="-809478" y="-1825066"/>
            <a:ext cx="10897518" cy="8812056"/>
            <a:chOff x="-4077158" y="-3112644"/>
            <a:chExt cx="15874025" cy="12841819"/>
          </a:xfrm>
        </p:grpSpPr>
        <p:sp>
          <p:nvSpPr>
            <p:cNvPr id="106" name="Google Shape;106;p6"/>
            <p:cNvSpPr/>
            <p:nvPr/>
          </p:nvSpPr>
          <p:spPr>
            <a:xfrm>
              <a:off x="3890925" y="-3112644"/>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530750" y="-2364144"/>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502650" y="-1676444"/>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6248562" y="-501110"/>
              <a:ext cx="4563276"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2091319" y="4185762"/>
              <a:ext cx="3839192" cy="3479672"/>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4077158" y="3656148"/>
              <a:ext cx="5429920" cy="2613248"/>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163175" y="996326"/>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163168" y="-993673"/>
              <a:ext cx="4831656" cy="2868853"/>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1034475" y="-2589069"/>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6"/>
          <p:cNvSpPr txBox="1">
            <a:spLocks noGrp="1"/>
          </p:cNvSpPr>
          <p:nvPr>
            <p:ph type="title"/>
          </p:nvPr>
        </p:nvSpPr>
        <p:spPr>
          <a:xfrm>
            <a:off x="720000" y="53940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grpSp>
        <p:nvGrpSpPr>
          <p:cNvPr id="127" name="Google Shape;127;p7"/>
          <p:cNvGrpSpPr/>
          <p:nvPr/>
        </p:nvGrpSpPr>
        <p:grpSpPr>
          <a:xfrm>
            <a:off x="-1519485" y="-2632137"/>
            <a:ext cx="11085391" cy="9969135"/>
            <a:chOff x="-3163175" y="-3729898"/>
            <a:chExt cx="14960042" cy="13459073"/>
          </a:xfrm>
        </p:grpSpPr>
        <p:sp>
          <p:nvSpPr>
            <p:cNvPr id="128" name="Google Shape;128;p7"/>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30025" y="-809750"/>
              <a:ext cx="4111800"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790050" y="4185750"/>
              <a:ext cx="3538100" cy="3206775"/>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2886575" y="3656125"/>
              <a:ext cx="4239475" cy="2040325"/>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3163175" y="790575"/>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062850" y="-1046825"/>
              <a:ext cx="3965900" cy="2613275"/>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txBox="1">
            <a:spLocks noGrp="1"/>
          </p:cNvSpPr>
          <p:nvPr>
            <p:ph type="body" idx="1"/>
          </p:nvPr>
        </p:nvSpPr>
        <p:spPr>
          <a:xfrm>
            <a:off x="720000" y="2349100"/>
            <a:ext cx="6944400" cy="17949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SzPts val="1000"/>
              <a:buChar char="●"/>
              <a:defRPr>
                <a:solidFill>
                  <a:srgbClr val="434343"/>
                </a:solidFill>
                <a:latin typeface="Lato" panose="020F0502020204030203"/>
                <a:ea typeface="Lato" panose="020F0502020204030203"/>
                <a:cs typeface="Lato" panose="020F0502020204030203"/>
                <a:sym typeface="Lato" panose="020F0502020204030203"/>
              </a:defRPr>
            </a:lvl1pPr>
            <a:lvl2pPr marL="914400" lvl="1" indent="-317500" rtl="0">
              <a:lnSpc>
                <a:spcPct val="115000"/>
              </a:lnSpc>
              <a:spcBef>
                <a:spcPts val="160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148" name="Google Shape;148;p7"/>
          <p:cNvSpPr txBox="1">
            <a:spLocks noGrp="1"/>
          </p:cNvSpPr>
          <p:nvPr>
            <p:ph type="title"/>
          </p:nvPr>
        </p:nvSpPr>
        <p:spPr>
          <a:xfrm>
            <a:off x="720000" y="539400"/>
            <a:ext cx="4258800" cy="1661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5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9"/>
        <p:cNvGrpSpPr/>
        <p:nvPr/>
      </p:nvGrpSpPr>
      <p:grpSpPr>
        <a:xfrm>
          <a:off x="0" y="0"/>
          <a:ext cx="0" cy="0"/>
          <a:chOff x="0" y="0"/>
          <a:chExt cx="0" cy="0"/>
        </a:xfrm>
      </p:grpSpPr>
      <p:grpSp>
        <p:nvGrpSpPr>
          <p:cNvPr id="150" name="Google Shape;150;p8"/>
          <p:cNvGrpSpPr/>
          <p:nvPr/>
        </p:nvGrpSpPr>
        <p:grpSpPr>
          <a:xfrm>
            <a:off x="-986085" y="-2403537"/>
            <a:ext cx="11085391" cy="9969135"/>
            <a:chOff x="-3163175" y="-3729898"/>
            <a:chExt cx="14960042" cy="13459073"/>
          </a:xfrm>
        </p:grpSpPr>
        <p:sp>
          <p:nvSpPr>
            <p:cNvPr id="151" name="Google Shape;151;p8"/>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6030025" y="-809750"/>
              <a:ext cx="4111800"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1790050" y="4185750"/>
              <a:ext cx="3538100" cy="3206775"/>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886575" y="3656125"/>
              <a:ext cx="4239475" cy="2040325"/>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3163175" y="790575"/>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062850" y="-1046825"/>
              <a:ext cx="3965900" cy="2613275"/>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8"/>
          <p:cNvSpPr txBox="1">
            <a:spLocks noGrp="1"/>
          </p:cNvSpPr>
          <p:nvPr>
            <p:ph type="title"/>
          </p:nvPr>
        </p:nvSpPr>
        <p:spPr>
          <a:xfrm>
            <a:off x="3571025" y="1307100"/>
            <a:ext cx="4859700" cy="25293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1"/>
        <p:cNvGrpSpPr/>
        <p:nvPr/>
      </p:nvGrpSpPr>
      <p:grpSpPr>
        <a:xfrm>
          <a:off x="0" y="0"/>
          <a:ext cx="0" cy="0"/>
          <a:chOff x="0" y="0"/>
          <a:chExt cx="0" cy="0"/>
        </a:xfrm>
      </p:grpSpPr>
      <p:grpSp>
        <p:nvGrpSpPr>
          <p:cNvPr id="172" name="Google Shape;172;p9"/>
          <p:cNvGrpSpPr/>
          <p:nvPr/>
        </p:nvGrpSpPr>
        <p:grpSpPr>
          <a:xfrm flipH="1">
            <a:off x="-430050" y="-2479737"/>
            <a:ext cx="11596150" cy="9969135"/>
            <a:chOff x="-2648986" y="-3729898"/>
            <a:chExt cx="15649325" cy="13459073"/>
          </a:xfrm>
        </p:grpSpPr>
        <p:sp>
          <p:nvSpPr>
            <p:cNvPr id="173" name="Google Shape;173;p9"/>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6030029" y="-974008"/>
              <a:ext cx="4400860" cy="2501773"/>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613598" y="1442556"/>
              <a:ext cx="7386740"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6341678" y="3182704"/>
              <a:ext cx="6487632"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1192022" y="4955251"/>
              <a:ext cx="2853124" cy="2437149"/>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2321344" y="4212028"/>
              <a:ext cx="3654004" cy="1484336"/>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2389761" y="2808098"/>
              <a:ext cx="3761579"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2648986" y="790572"/>
              <a:ext cx="3984079" cy="99857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1481486" y="-1046812"/>
              <a:ext cx="2853068" cy="1771800"/>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9"/>
          <p:cNvSpPr txBox="1">
            <a:spLocks noGrp="1"/>
          </p:cNvSpPr>
          <p:nvPr>
            <p:ph type="subTitle" idx="1"/>
          </p:nvPr>
        </p:nvSpPr>
        <p:spPr>
          <a:xfrm>
            <a:off x="720000" y="1645200"/>
            <a:ext cx="3780600" cy="185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3" name="Google Shape;193;p9"/>
          <p:cNvSpPr txBox="1">
            <a:spLocks noGrp="1"/>
          </p:cNvSpPr>
          <p:nvPr>
            <p:ph type="title"/>
          </p:nvPr>
        </p:nvSpPr>
        <p:spPr>
          <a:xfrm>
            <a:off x="720000" y="539400"/>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4"/>
        <p:cNvGrpSpPr/>
        <p:nvPr/>
      </p:nvGrpSpPr>
      <p:grpSpPr>
        <a:xfrm>
          <a:off x="0" y="0"/>
          <a:ext cx="0" cy="0"/>
          <a:chOff x="0" y="0"/>
          <a:chExt cx="0" cy="0"/>
        </a:xfrm>
      </p:grpSpPr>
      <p:grpSp>
        <p:nvGrpSpPr>
          <p:cNvPr id="195" name="Google Shape;195;p10"/>
          <p:cNvGrpSpPr/>
          <p:nvPr/>
        </p:nvGrpSpPr>
        <p:grpSpPr>
          <a:xfrm flipH="1">
            <a:off x="-1192050" y="-2479737"/>
            <a:ext cx="11596150" cy="9969135"/>
            <a:chOff x="-2648986" y="-3729898"/>
            <a:chExt cx="15649325" cy="13459073"/>
          </a:xfrm>
        </p:grpSpPr>
        <p:sp>
          <p:nvSpPr>
            <p:cNvPr id="196" name="Google Shape;196;p10"/>
            <p:cNvSpPr/>
            <p:nvPr/>
          </p:nvSpPr>
          <p:spPr>
            <a:xfrm>
              <a:off x="3890925" y="-3729898"/>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4530750" y="-2981398"/>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5502650" y="-2293698"/>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6030029" y="-974008"/>
              <a:ext cx="4400860" cy="2501773"/>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5613598" y="1442556"/>
              <a:ext cx="7386740"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a:off x="6341678" y="3182704"/>
              <a:ext cx="6487632"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0"/>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0"/>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a:off x="-1192022" y="4955251"/>
              <a:ext cx="2853124" cy="2437149"/>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a:off x="-2321344" y="4212028"/>
              <a:ext cx="3654004" cy="1484336"/>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a:off x="-2389761" y="2808098"/>
              <a:ext cx="3761579"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a:off x="-2648986" y="790572"/>
              <a:ext cx="3984079" cy="99857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a:off x="-1481486" y="-1046812"/>
              <a:ext cx="2853068" cy="1771800"/>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0"/>
            <p:cNvSpPr/>
            <p:nvPr/>
          </p:nvSpPr>
          <p:spPr>
            <a:xfrm>
              <a:off x="1034475" y="-3206323"/>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10"/>
          <p:cNvSpPr txBox="1">
            <a:spLocks noGrp="1"/>
          </p:cNvSpPr>
          <p:nvPr>
            <p:ph type="title"/>
          </p:nvPr>
        </p:nvSpPr>
        <p:spPr>
          <a:xfrm>
            <a:off x="3640125" y="1982250"/>
            <a:ext cx="4344600" cy="117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6"/>
        <p:cNvGrpSpPr/>
        <p:nvPr/>
      </p:nvGrpSpPr>
      <p:grpSpPr>
        <a:xfrm>
          <a:off x="0" y="0"/>
          <a:ext cx="0" cy="0"/>
          <a:chOff x="0" y="0"/>
          <a:chExt cx="0" cy="0"/>
        </a:xfrm>
      </p:grpSpPr>
      <p:sp>
        <p:nvSpPr>
          <p:cNvPr id="217" name="Google Shape;217;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18" name="Google Shape;218;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angers" panose="00000500000000000000"/>
              <a:buNone/>
              <a:defRPr sz="3500">
                <a:solidFill>
                  <a:schemeClr val="dk1"/>
                </a:solidFill>
                <a:latin typeface="Bangers" panose="00000500000000000000"/>
                <a:ea typeface="Bangers" panose="00000500000000000000"/>
                <a:cs typeface="Bangers" panose="00000500000000000000"/>
                <a:sym typeface="Bangers" panose="00000500000000000000"/>
              </a:defRPr>
            </a:lvl1pPr>
            <a:lvl2pPr lvl="1" rtl="0">
              <a:spcBef>
                <a:spcPts val="0"/>
              </a:spcBef>
              <a:spcAft>
                <a:spcPts val="0"/>
              </a:spcAft>
              <a:buClr>
                <a:schemeClr val="dk1"/>
              </a:buClr>
              <a:buSzPts val="3500"/>
              <a:buFont typeface="Luckiest Guy" panose="02000506000000020004"/>
              <a:buNone/>
              <a:defRPr sz="3500">
                <a:solidFill>
                  <a:schemeClr val="dk1"/>
                </a:solidFill>
                <a:latin typeface="Luckiest Guy" panose="02000506000000020004"/>
                <a:ea typeface="Luckiest Guy" panose="02000506000000020004"/>
                <a:cs typeface="Luckiest Guy" panose="02000506000000020004"/>
                <a:sym typeface="Luckiest Guy" panose="02000506000000020004"/>
              </a:defRPr>
            </a:lvl2pPr>
            <a:lvl3pPr lvl="2" rtl="0">
              <a:spcBef>
                <a:spcPts val="0"/>
              </a:spcBef>
              <a:spcAft>
                <a:spcPts val="0"/>
              </a:spcAft>
              <a:buClr>
                <a:schemeClr val="dk1"/>
              </a:buClr>
              <a:buSzPts val="3500"/>
              <a:buFont typeface="Luckiest Guy" panose="02000506000000020004"/>
              <a:buNone/>
              <a:defRPr sz="3500">
                <a:solidFill>
                  <a:schemeClr val="dk1"/>
                </a:solidFill>
                <a:latin typeface="Luckiest Guy" panose="02000506000000020004"/>
                <a:ea typeface="Luckiest Guy" panose="02000506000000020004"/>
                <a:cs typeface="Luckiest Guy" panose="02000506000000020004"/>
                <a:sym typeface="Luckiest Guy" panose="02000506000000020004"/>
              </a:defRPr>
            </a:lvl3pPr>
            <a:lvl4pPr lvl="3" rtl="0">
              <a:spcBef>
                <a:spcPts val="0"/>
              </a:spcBef>
              <a:spcAft>
                <a:spcPts val="0"/>
              </a:spcAft>
              <a:buClr>
                <a:schemeClr val="dk1"/>
              </a:buClr>
              <a:buSzPts val="3500"/>
              <a:buFont typeface="Luckiest Guy" panose="02000506000000020004"/>
              <a:buNone/>
              <a:defRPr sz="3500">
                <a:solidFill>
                  <a:schemeClr val="dk1"/>
                </a:solidFill>
                <a:latin typeface="Luckiest Guy" panose="02000506000000020004"/>
                <a:ea typeface="Luckiest Guy" panose="02000506000000020004"/>
                <a:cs typeface="Luckiest Guy" panose="02000506000000020004"/>
                <a:sym typeface="Luckiest Guy" panose="02000506000000020004"/>
              </a:defRPr>
            </a:lvl4pPr>
            <a:lvl5pPr lvl="4" rtl="0">
              <a:spcBef>
                <a:spcPts val="0"/>
              </a:spcBef>
              <a:spcAft>
                <a:spcPts val="0"/>
              </a:spcAft>
              <a:buClr>
                <a:schemeClr val="dk1"/>
              </a:buClr>
              <a:buSzPts val="3500"/>
              <a:buFont typeface="Luckiest Guy" panose="02000506000000020004"/>
              <a:buNone/>
              <a:defRPr sz="3500">
                <a:solidFill>
                  <a:schemeClr val="dk1"/>
                </a:solidFill>
                <a:latin typeface="Luckiest Guy" panose="02000506000000020004"/>
                <a:ea typeface="Luckiest Guy" panose="02000506000000020004"/>
                <a:cs typeface="Luckiest Guy" panose="02000506000000020004"/>
                <a:sym typeface="Luckiest Guy" panose="02000506000000020004"/>
              </a:defRPr>
            </a:lvl5pPr>
            <a:lvl6pPr lvl="5" rtl="0">
              <a:spcBef>
                <a:spcPts val="0"/>
              </a:spcBef>
              <a:spcAft>
                <a:spcPts val="0"/>
              </a:spcAft>
              <a:buClr>
                <a:schemeClr val="dk1"/>
              </a:buClr>
              <a:buSzPts val="3500"/>
              <a:buFont typeface="Luckiest Guy" panose="02000506000000020004"/>
              <a:buNone/>
              <a:defRPr sz="3500">
                <a:solidFill>
                  <a:schemeClr val="dk1"/>
                </a:solidFill>
                <a:latin typeface="Luckiest Guy" panose="02000506000000020004"/>
                <a:ea typeface="Luckiest Guy" panose="02000506000000020004"/>
                <a:cs typeface="Luckiest Guy" panose="02000506000000020004"/>
                <a:sym typeface="Luckiest Guy" panose="02000506000000020004"/>
              </a:defRPr>
            </a:lvl6pPr>
            <a:lvl7pPr lvl="6" rtl="0">
              <a:spcBef>
                <a:spcPts val="0"/>
              </a:spcBef>
              <a:spcAft>
                <a:spcPts val="0"/>
              </a:spcAft>
              <a:buClr>
                <a:schemeClr val="dk1"/>
              </a:buClr>
              <a:buSzPts val="3500"/>
              <a:buFont typeface="Luckiest Guy" panose="02000506000000020004"/>
              <a:buNone/>
              <a:defRPr sz="3500">
                <a:solidFill>
                  <a:schemeClr val="dk1"/>
                </a:solidFill>
                <a:latin typeface="Luckiest Guy" panose="02000506000000020004"/>
                <a:ea typeface="Luckiest Guy" panose="02000506000000020004"/>
                <a:cs typeface="Luckiest Guy" panose="02000506000000020004"/>
                <a:sym typeface="Luckiest Guy" panose="02000506000000020004"/>
              </a:defRPr>
            </a:lvl7pPr>
            <a:lvl8pPr lvl="7" rtl="0">
              <a:spcBef>
                <a:spcPts val="0"/>
              </a:spcBef>
              <a:spcAft>
                <a:spcPts val="0"/>
              </a:spcAft>
              <a:buClr>
                <a:schemeClr val="dk1"/>
              </a:buClr>
              <a:buSzPts val="3500"/>
              <a:buFont typeface="Luckiest Guy" panose="02000506000000020004"/>
              <a:buNone/>
              <a:defRPr sz="3500">
                <a:solidFill>
                  <a:schemeClr val="dk1"/>
                </a:solidFill>
                <a:latin typeface="Luckiest Guy" panose="02000506000000020004"/>
                <a:ea typeface="Luckiest Guy" panose="02000506000000020004"/>
                <a:cs typeface="Luckiest Guy" panose="02000506000000020004"/>
                <a:sym typeface="Luckiest Guy" panose="02000506000000020004"/>
              </a:defRPr>
            </a:lvl8pPr>
            <a:lvl9pPr lvl="8" rtl="0">
              <a:spcBef>
                <a:spcPts val="0"/>
              </a:spcBef>
              <a:spcAft>
                <a:spcPts val="0"/>
              </a:spcAft>
              <a:buClr>
                <a:schemeClr val="dk1"/>
              </a:buClr>
              <a:buSzPts val="3500"/>
              <a:buFont typeface="Luckiest Guy" panose="02000506000000020004"/>
              <a:buNone/>
              <a:defRPr sz="3500">
                <a:solidFill>
                  <a:schemeClr val="dk1"/>
                </a:solidFill>
                <a:latin typeface="Luckiest Guy" panose="02000506000000020004"/>
                <a:ea typeface="Luckiest Guy" panose="02000506000000020004"/>
                <a:cs typeface="Luckiest Guy" panose="02000506000000020004"/>
                <a:sym typeface="Luckiest Guy" panose="02000506000000020004"/>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1pPr>
            <a:lvl2pPr marL="914400" lvl="1" indent="-317500">
              <a:lnSpc>
                <a:spcPct val="115000"/>
              </a:lnSpc>
              <a:spcBef>
                <a:spcPts val="160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2pPr>
            <a:lvl3pPr marL="1371600" lvl="2" indent="-317500">
              <a:lnSpc>
                <a:spcPct val="115000"/>
              </a:lnSpc>
              <a:spcBef>
                <a:spcPts val="160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3pPr>
            <a:lvl4pPr marL="1828800" lvl="3" indent="-317500">
              <a:lnSpc>
                <a:spcPct val="115000"/>
              </a:lnSpc>
              <a:spcBef>
                <a:spcPts val="160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4pPr>
            <a:lvl5pPr marL="2286000" lvl="4" indent="-317500">
              <a:lnSpc>
                <a:spcPct val="115000"/>
              </a:lnSpc>
              <a:spcBef>
                <a:spcPts val="160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5pPr>
            <a:lvl6pPr marL="2743200" lvl="5" indent="-317500">
              <a:lnSpc>
                <a:spcPct val="115000"/>
              </a:lnSpc>
              <a:spcBef>
                <a:spcPts val="160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6pPr>
            <a:lvl7pPr marL="3200400" lvl="6" indent="-317500">
              <a:lnSpc>
                <a:spcPct val="115000"/>
              </a:lnSpc>
              <a:spcBef>
                <a:spcPts val="160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7pPr>
            <a:lvl8pPr marL="3657600" lvl="7" indent="-317500">
              <a:lnSpc>
                <a:spcPct val="115000"/>
              </a:lnSpc>
              <a:spcBef>
                <a:spcPts val="160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8pPr>
            <a:lvl9pPr marL="4114800" lvl="8" indent="-317500">
              <a:lnSpc>
                <a:spcPct val="115000"/>
              </a:lnSpc>
              <a:spcBef>
                <a:spcPts val="1600"/>
              </a:spcBef>
              <a:spcAft>
                <a:spcPts val="160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8.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1"/>
        <p:cNvGrpSpPr/>
        <p:nvPr/>
      </p:nvGrpSpPr>
      <p:grpSpPr>
        <a:xfrm>
          <a:off x="0" y="0"/>
          <a:ext cx="0" cy="0"/>
          <a:chOff x="0" y="0"/>
          <a:chExt cx="0" cy="0"/>
        </a:xfrm>
      </p:grpSpPr>
      <p:grpSp>
        <p:nvGrpSpPr>
          <p:cNvPr id="2078" name="Google Shape;2078;p58"/>
          <p:cNvGrpSpPr/>
          <p:nvPr/>
        </p:nvGrpSpPr>
        <p:grpSpPr>
          <a:xfrm>
            <a:off x="8567441" y="1059828"/>
            <a:ext cx="414781" cy="319943"/>
            <a:chOff x="6176212" y="804243"/>
            <a:chExt cx="544903" cy="420369"/>
          </a:xfrm>
        </p:grpSpPr>
        <p:sp>
          <p:nvSpPr>
            <p:cNvPr id="2079" name="Google Shape;2079;p58"/>
            <p:cNvSpPr/>
            <p:nvPr/>
          </p:nvSpPr>
          <p:spPr>
            <a:xfrm>
              <a:off x="6176212" y="804243"/>
              <a:ext cx="544903" cy="420369"/>
            </a:xfrm>
            <a:custGeom>
              <a:avLst/>
              <a:gdLst/>
              <a:ahLst/>
              <a:cxnLst/>
              <a:rect l="l" t="t" r="r" b="b"/>
              <a:pathLst>
                <a:path w="9508" h="7335" extrusionOk="0">
                  <a:moveTo>
                    <a:pt x="5147" y="1"/>
                  </a:moveTo>
                  <a:cubicBezTo>
                    <a:pt x="4820" y="1"/>
                    <a:pt x="4493" y="10"/>
                    <a:pt x="4170" y="28"/>
                  </a:cubicBezTo>
                  <a:cubicBezTo>
                    <a:pt x="2902" y="95"/>
                    <a:pt x="1401" y="528"/>
                    <a:pt x="734" y="1829"/>
                  </a:cubicBezTo>
                  <a:cubicBezTo>
                    <a:pt x="0" y="3164"/>
                    <a:pt x="834" y="3764"/>
                    <a:pt x="1902" y="3964"/>
                  </a:cubicBezTo>
                  <a:cubicBezTo>
                    <a:pt x="1535" y="5098"/>
                    <a:pt x="1301" y="6399"/>
                    <a:pt x="2102" y="7066"/>
                  </a:cubicBezTo>
                  <a:cubicBezTo>
                    <a:pt x="2337" y="7255"/>
                    <a:pt x="2596" y="7335"/>
                    <a:pt x="2866" y="7335"/>
                  </a:cubicBezTo>
                  <a:cubicBezTo>
                    <a:pt x="3935" y="7335"/>
                    <a:pt x="5186" y="6084"/>
                    <a:pt x="5905" y="5365"/>
                  </a:cubicBezTo>
                  <a:cubicBezTo>
                    <a:pt x="7206" y="4098"/>
                    <a:pt x="8506" y="2563"/>
                    <a:pt x="9340" y="962"/>
                  </a:cubicBezTo>
                  <a:cubicBezTo>
                    <a:pt x="9407" y="862"/>
                    <a:pt x="9440" y="762"/>
                    <a:pt x="9507" y="662"/>
                  </a:cubicBezTo>
                  <a:cubicBezTo>
                    <a:pt x="8166" y="197"/>
                    <a:pt x="6645"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8"/>
            <p:cNvSpPr/>
            <p:nvPr/>
          </p:nvSpPr>
          <p:spPr>
            <a:xfrm>
              <a:off x="6220169" y="968322"/>
              <a:ext cx="179781" cy="130036"/>
            </a:xfrm>
            <a:custGeom>
              <a:avLst/>
              <a:gdLst/>
              <a:ahLst/>
              <a:cxnLst/>
              <a:rect l="l" t="t" r="r" b="b"/>
              <a:pathLst>
                <a:path w="3137" h="2269" extrusionOk="0">
                  <a:moveTo>
                    <a:pt x="3100" y="0"/>
                  </a:moveTo>
                  <a:cubicBezTo>
                    <a:pt x="1609" y="0"/>
                    <a:pt x="1" y="2035"/>
                    <a:pt x="1" y="2035"/>
                  </a:cubicBezTo>
                  <a:lnTo>
                    <a:pt x="334" y="2269"/>
                  </a:lnTo>
                  <a:cubicBezTo>
                    <a:pt x="1368" y="534"/>
                    <a:pt x="3136" y="0"/>
                    <a:pt x="3136" y="0"/>
                  </a:cubicBezTo>
                  <a:cubicBezTo>
                    <a:pt x="3124" y="0"/>
                    <a:pt x="3112"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1" name="Google Shape;2081;p58"/>
          <p:cNvGrpSpPr/>
          <p:nvPr/>
        </p:nvGrpSpPr>
        <p:grpSpPr>
          <a:xfrm>
            <a:off x="6342592" y="316750"/>
            <a:ext cx="749443" cy="502838"/>
            <a:chOff x="4781267" y="151450"/>
            <a:chExt cx="749443" cy="502838"/>
          </a:xfrm>
        </p:grpSpPr>
        <p:sp>
          <p:nvSpPr>
            <p:cNvPr id="2082" name="Google Shape;2082;p58"/>
            <p:cNvSpPr/>
            <p:nvPr/>
          </p:nvSpPr>
          <p:spPr>
            <a:xfrm>
              <a:off x="4781267" y="151450"/>
              <a:ext cx="749443" cy="472578"/>
            </a:xfrm>
            <a:custGeom>
              <a:avLst/>
              <a:gdLst/>
              <a:ahLst/>
              <a:cxnLst/>
              <a:rect l="l" t="t" r="r" b="b"/>
              <a:pathLst>
                <a:path w="13077" h="8246" extrusionOk="0">
                  <a:moveTo>
                    <a:pt x="4938" y="0"/>
                  </a:moveTo>
                  <a:lnTo>
                    <a:pt x="4938" y="0"/>
                  </a:lnTo>
                  <a:cubicBezTo>
                    <a:pt x="1" y="3403"/>
                    <a:pt x="3270" y="6605"/>
                    <a:pt x="5071" y="7906"/>
                  </a:cubicBezTo>
                  <a:cubicBezTo>
                    <a:pt x="5912" y="8085"/>
                    <a:pt x="6963" y="8246"/>
                    <a:pt x="8032" y="8246"/>
                  </a:cubicBezTo>
                  <a:cubicBezTo>
                    <a:pt x="10144" y="8246"/>
                    <a:pt x="12324" y="7619"/>
                    <a:pt x="13077" y="5271"/>
                  </a:cubicBezTo>
                  <a:lnTo>
                    <a:pt x="10675" y="4737"/>
                  </a:lnTo>
                  <a:cubicBezTo>
                    <a:pt x="11242" y="3636"/>
                    <a:pt x="11743" y="2068"/>
                    <a:pt x="12009" y="1101"/>
                  </a:cubicBezTo>
                  <a:cubicBezTo>
                    <a:pt x="11033" y="818"/>
                    <a:pt x="10209" y="708"/>
                    <a:pt x="9519" y="708"/>
                  </a:cubicBezTo>
                  <a:cubicBezTo>
                    <a:pt x="7123" y="708"/>
                    <a:pt x="6339" y="2035"/>
                    <a:pt x="6339" y="2035"/>
                  </a:cubicBezTo>
                  <a:lnTo>
                    <a:pt x="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8"/>
            <p:cNvSpPr/>
            <p:nvPr/>
          </p:nvSpPr>
          <p:spPr>
            <a:xfrm>
              <a:off x="5056583" y="224062"/>
              <a:ext cx="409136" cy="430226"/>
            </a:xfrm>
            <a:custGeom>
              <a:avLst/>
              <a:gdLst/>
              <a:ahLst/>
              <a:cxnLst/>
              <a:rect l="l" t="t" r="r" b="b"/>
              <a:pathLst>
                <a:path w="7139" h="7507" extrusionOk="0">
                  <a:moveTo>
                    <a:pt x="7139" y="1"/>
                  </a:moveTo>
                  <a:cubicBezTo>
                    <a:pt x="1501" y="1135"/>
                    <a:pt x="0" y="7506"/>
                    <a:pt x="0" y="7506"/>
                  </a:cubicBezTo>
                  <a:lnTo>
                    <a:pt x="467" y="7473"/>
                  </a:lnTo>
                  <a:cubicBezTo>
                    <a:pt x="1668" y="1536"/>
                    <a:pt x="7138" y="1"/>
                    <a:pt x="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4" name="Google Shape;2084;p58"/>
          <p:cNvGrpSpPr/>
          <p:nvPr/>
        </p:nvGrpSpPr>
        <p:grpSpPr>
          <a:xfrm>
            <a:off x="395630" y="4012055"/>
            <a:ext cx="663421" cy="743713"/>
            <a:chOff x="3324565" y="946685"/>
            <a:chExt cx="663421" cy="743713"/>
          </a:xfrm>
        </p:grpSpPr>
        <p:sp>
          <p:nvSpPr>
            <p:cNvPr id="2085" name="Google Shape;2085;p58"/>
            <p:cNvSpPr/>
            <p:nvPr/>
          </p:nvSpPr>
          <p:spPr>
            <a:xfrm>
              <a:off x="3324565" y="946685"/>
              <a:ext cx="663421" cy="686402"/>
            </a:xfrm>
            <a:custGeom>
              <a:avLst/>
              <a:gdLst/>
              <a:ahLst/>
              <a:cxnLst/>
              <a:rect l="l" t="t" r="r" b="b"/>
              <a:pathLst>
                <a:path w="11576" h="11977" extrusionOk="0">
                  <a:moveTo>
                    <a:pt x="8740" y="1"/>
                  </a:moveTo>
                  <a:lnTo>
                    <a:pt x="8740" y="1"/>
                  </a:lnTo>
                  <a:cubicBezTo>
                    <a:pt x="7840" y="835"/>
                    <a:pt x="6205" y="2236"/>
                    <a:pt x="5138" y="2536"/>
                  </a:cubicBezTo>
                  <a:cubicBezTo>
                    <a:pt x="4973" y="2577"/>
                    <a:pt x="4818" y="2595"/>
                    <a:pt x="4672" y="2595"/>
                  </a:cubicBezTo>
                  <a:cubicBezTo>
                    <a:pt x="3989" y="2595"/>
                    <a:pt x="3505" y="2193"/>
                    <a:pt x="3203" y="1835"/>
                  </a:cubicBezTo>
                  <a:cubicBezTo>
                    <a:pt x="3103" y="2536"/>
                    <a:pt x="2836" y="3570"/>
                    <a:pt x="2302" y="3970"/>
                  </a:cubicBezTo>
                  <a:lnTo>
                    <a:pt x="2402" y="4637"/>
                  </a:lnTo>
                  <a:lnTo>
                    <a:pt x="2035" y="4271"/>
                  </a:lnTo>
                  <a:lnTo>
                    <a:pt x="2035" y="4471"/>
                  </a:lnTo>
                  <a:lnTo>
                    <a:pt x="1835" y="4170"/>
                  </a:lnTo>
                  <a:cubicBezTo>
                    <a:pt x="1817" y="4172"/>
                    <a:pt x="1799" y="4172"/>
                    <a:pt x="1781" y="4172"/>
                  </a:cubicBezTo>
                  <a:cubicBezTo>
                    <a:pt x="1306" y="4172"/>
                    <a:pt x="926" y="3757"/>
                    <a:pt x="701" y="3403"/>
                  </a:cubicBezTo>
                  <a:lnTo>
                    <a:pt x="701" y="3403"/>
                  </a:lnTo>
                  <a:cubicBezTo>
                    <a:pt x="1" y="8807"/>
                    <a:pt x="3737" y="11209"/>
                    <a:pt x="5338" y="11976"/>
                  </a:cubicBezTo>
                  <a:cubicBezTo>
                    <a:pt x="5738" y="11175"/>
                    <a:pt x="7339" y="8707"/>
                    <a:pt x="11576" y="7840"/>
                  </a:cubicBezTo>
                  <a:cubicBezTo>
                    <a:pt x="7906" y="7573"/>
                    <a:pt x="9274" y="5338"/>
                    <a:pt x="9908" y="4504"/>
                  </a:cubicBezTo>
                  <a:cubicBezTo>
                    <a:pt x="9441" y="4337"/>
                    <a:pt x="9107" y="4137"/>
                    <a:pt x="8840" y="3904"/>
                  </a:cubicBezTo>
                  <a:lnTo>
                    <a:pt x="8473" y="4070"/>
                  </a:lnTo>
                  <a:lnTo>
                    <a:pt x="8540" y="3837"/>
                  </a:lnTo>
                  <a:lnTo>
                    <a:pt x="8073" y="4170"/>
                  </a:lnTo>
                  <a:lnTo>
                    <a:pt x="8440" y="3437"/>
                  </a:lnTo>
                  <a:cubicBezTo>
                    <a:pt x="7773" y="2302"/>
                    <a:pt x="8340" y="801"/>
                    <a:pt x="8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8"/>
            <p:cNvSpPr/>
            <p:nvPr/>
          </p:nvSpPr>
          <p:spPr>
            <a:xfrm>
              <a:off x="3575009" y="1459037"/>
              <a:ext cx="93702" cy="231360"/>
            </a:xfrm>
            <a:custGeom>
              <a:avLst/>
              <a:gdLst/>
              <a:ahLst/>
              <a:cxnLst/>
              <a:rect l="l" t="t" r="r" b="b"/>
              <a:pathLst>
                <a:path w="1635" h="4037" extrusionOk="0">
                  <a:moveTo>
                    <a:pt x="601" y="1"/>
                  </a:moveTo>
                  <a:lnTo>
                    <a:pt x="601" y="1"/>
                  </a:lnTo>
                  <a:cubicBezTo>
                    <a:pt x="0" y="3036"/>
                    <a:pt x="1268" y="4037"/>
                    <a:pt x="1268" y="4037"/>
                  </a:cubicBezTo>
                  <a:lnTo>
                    <a:pt x="1635" y="3737"/>
                  </a:lnTo>
                  <a:cubicBezTo>
                    <a:pt x="268" y="2436"/>
                    <a:pt x="601"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7" name="Google Shape;2087;p58"/>
          <p:cNvGrpSpPr/>
          <p:nvPr/>
        </p:nvGrpSpPr>
        <p:grpSpPr>
          <a:xfrm>
            <a:off x="113938" y="217834"/>
            <a:ext cx="606053" cy="643133"/>
            <a:chOff x="1307013" y="2417622"/>
            <a:chExt cx="606053" cy="643133"/>
          </a:xfrm>
        </p:grpSpPr>
        <p:sp>
          <p:nvSpPr>
            <p:cNvPr id="2088" name="Google Shape;2088;p58"/>
            <p:cNvSpPr/>
            <p:nvPr/>
          </p:nvSpPr>
          <p:spPr>
            <a:xfrm>
              <a:off x="1307013" y="2417622"/>
              <a:ext cx="606053" cy="643133"/>
            </a:xfrm>
            <a:custGeom>
              <a:avLst/>
              <a:gdLst/>
              <a:ahLst/>
              <a:cxnLst/>
              <a:rect l="l" t="t" r="r" b="b"/>
              <a:pathLst>
                <a:path w="10575" h="11222" extrusionOk="0">
                  <a:moveTo>
                    <a:pt x="2869" y="1"/>
                  </a:moveTo>
                  <a:cubicBezTo>
                    <a:pt x="2869" y="1235"/>
                    <a:pt x="2802" y="3370"/>
                    <a:pt x="2335" y="4370"/>
                  </a:cubicBezTo>
                  <a:cubicBezTo>
                    <a:pt x="1940" y="5162"/>
                    <a:pt x="1238" y="5342"/>
                    <a:pt x="687" y="5342"/>
                  </a:cubicBezTo>
                  <a:cubicBezTo>
                    <a:pt x="635" y="5342"/>
                    <a:pt x="584" y="5341"/>
                    <a:pt x="534" y="5338"/>
                  </a:cubicBezTo>
                  <a:lnTo>
                    <a:pt x="534" y="5338"/>
                  </a:lnTo>
                  <a:cubicBezTo>
                    <a:pt x="968" y="5905"/>
                    <a:pt x="1568" y="6772"/>
                    <a:pt x="1535" y="7439"/>
                  </a:cubicBezTo>
                  <a:lnTo>
                    <a:pt x="2069" y="7806"/>
                  </a:lnTo>
                  <a:lnTo>
                    <a:pt x="1568" y="7840"/>
                  </a:lnTo>
                  <a:lnTo>
                    <a:pt x="1702" y="7973"/>
                  </a:lnTo>
                  <a:lnTo>
                    <a:pt x="1335" y="7940"/>
                  </a:lnTo>
                  <a:cubicBezTo>
                    <a:pt x="1104" y="8222"/>
                    <a:pt x="696" y="8287"/>
                    <a:pt x="323" y="8287"/>
                  </a:cubicBezTo>
                  <a:cubicBezTo>
                    <a:pt x="210" y="8287"/>
                    <a:pt x="101" y="8281"/>
                    <a:pt x="0" y="8273"/>
                  </a:cubicBezTo>
                  <a:lnTo>
                    <a:pt x="0" y="8273"/>
                  </a:lnTo>
                  <a:cubicBezTo>
                    <a:pt x="2008" y="10581"/>
                    <a:pt x="4237" y="11221"/>
                    <a:pt x="6094" y="11221"/>
                  </a:cubicBezTo>
                  <a:cubicBezTo>
                    <a:pt x="7539" y="11221"/>
                    <a:pt x="8759" y="10833"/>
                    <a:pt x="9474" y="10541"/>
                  </a:cubicBezTo>
                  <a:cubicBezTo>
                    <a:pt x="9174" y="9708"/>
                    <a:pt x="8373" y="6872"/>
                    <a:pt x="10575" y="3136"/>
                  </a:cubicBezTo>
                  <a:lnTo>
                    <a:pt x="10575" y="3136"/>
                  </a:lnTo>
                  <a:cubicBezTo>
                    <a:pt x="9741" y="3938"/>
                    <a:pt x="9095" y="4236"/>
                    <a:pt x="8594" y="4236"/>
                  </a:cubicBezTo>
                  <a:cubicBezTo>
                    <a:pt x="7511" y="4236"/>
                    <a:pt x="7109" y="2843"/>
                    <a:pt x="6972" y="2135"/>
                  </a:cubicBezTo>
                  <a:cubicBezTo>
                    <a:pt x="6538" y="2369"/>
                    <a:pt x="6171" y="2502"/>
                    <a:pt x="5805" y="2536"/>
                  </a:cubicBezTo>
                  <a:lnTo>
                    <a:pt x="5704" y="2903"/>
                  </a:lnTo>
                  <a:lnTo>
                    <a:pt x="5571" y="2703"/>
                  </a:lnTo>
                  <a:lnTo>
                    <a:pt x="5538" y="3303"/>
                  </a:lnTo>
                  <a:lnTo>
                    <a:pt x="5204" y="2502"/>
                  </a:lnTo>
                  <a:cubicBezTo>
                    <a:pt x="3937" y="2269"/>
                    <a:pt x="3203" y="834"/>
                    <a:pt x="2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8"/>
            <p:cNvSpPr/>
            <p:nvPr/>
          </p:nvSpPr>
          <p:spPr>
            <a:xfrm>
              <a:off x="1706577" y="2922294"/>
              <a:ext cx="198866" cy="124821"/>
            </a:xfrm>
            <a:custGeom>
              <a:avLst/>
              <a:gdLst/>
              <a:ahLst/>
              <a:cxnLst/>
              <a:rect l="l" t="t" r="r" b="b"/>
              <a:pathLst>
                <a:path w="3470" h="2178" extrusionOk="0">
                  <a:moveTo>
                    <a:pt x="0" y="1"/>
                  </a:moveTo>
                  <a:lnTo>
                    <a:pt x="0" y="1"/>
                  </a:lnTo>
                  <a:cubicBezTo>
                    <a:pt x="1532" y="1998"/>
                    <a:pt x="2885" y="2178"/>
                    <a:pt x="3322" y="2178"/>
                  </a:cubicBezTo>
                  <a:cubicBezTo>
                    <a:pt x="3417" y="2178"/>
                    <a:pt x="3469" y="2169"/>
                    <a:pt x="3469" y="2169"/>
                  </a:cubicBezTo>
                  <a:lnTo>
                    <a:pt x="3469" y="1702"/>
                  </a:lnTo>
                  <a:cubicBezTo>
                    <a:pt x="3389" y="1709"/>
                    <a:pt x="3310" y="1713"/>
                    <a:pt x="3231" y="1713"/>
                  </a:cubicBezTo>
                  <a:cubicBezTo>
                    <a:pt x="1468" y="1713"/>
                    <a:pt x="1" y="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0" name="Google Shape;2090;p58"/>
          <p:cNvGrpSpPr/>
          <p:nvPr/>
        </p:nvGrpSpPr>
        <p:grpSpPr>
          <a:xfrm>
            <a:off x="8170609" y="4214821"/>
            <a:ext cx="760903" cy="672991"/>
            <a:chOff x="2450934" y="3462483"/>
            <a:chExt cx="760903" cy="672991"/>
          </a:xfrm>
        </p:grpSpPr>
        <p:sp>
          <p:nvSpPr>
            <p:cNvPr id="2091" name="Google Shape;2091;p58"/>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8"/>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3" name="Google Shape;2093;p58"/>
          <p:cNvGrpSpPr/>
          <p:nvPr/>
        </p:nvGrpSpPr>
        <p:grpSpPr>
          <a:xfrm flipH="1">
            <a:off x="3748691" y="1379763"/>
            <a:ext cx="414793" cy="312390"/>
            <a:chOff x="6763729" y="2474572"/>
            <a:chExt cx="550634" cy="414695"/>
          </a:xfrm>
        </p:grpSpPr>
        <p:sp>
          <p:nvSpPr>
            <p:cNvPr id="2094" name="Google Shape;2094;p58"/>
            <p:cNvSpPr/>
            <p:nvPr/>
          </p:nvSpPr>
          <p:spPr>
            <a:xfrm>
              <a:off x="6763729" y="2474572"/>
              <a:ext cx="550634" cy="414695"/>
            </a:xfrm>
            <a:custGeom>
              <a:avLst/>
              <a:gdLst/>
              <a:ahLst/>
              <a:cxnLst/>
              <a:rect l="l" t="t" r="r" b="b"/>
              <a:pathLst>
                <a:path w="9608" h="7236" extrusionOk="0">
                  <a:moveTo>
                    <a:pt x="6838" y="1"/>
                  </a:moveTo>
                  <a:cubicBezTo>
                    <a:pt x="5776" y="1"/>
                    <a:pt x="4504" y="1179"/>
                    <a:pt x="3770" y="1861"/>
                  </a:cubicBezTo>
                  <a:cubicBezTo>
                    <a:pt x="2435" y="3095"/>
                    <a:pt x="1068" y="4563"/>
                    <a:pt x="167" y="6131"/>
                  </a:cubicBezTo>
                  <a:cubicBezTo>
                    <a:pt x="134" y="6231"/>
                    <a:pt x="67" y="6331"/>
                    <a:pt x="0" y="6431"/>
                  </a:cubicBezTo>
                  <a:cubicBezTo>
                    <a:pt x="1490" y="7021"/>
                    <a:pt x="3240" y="7235"/>
                    <a:pt x="4928" y="7235"/>
                  </a:cubicBezTo>
                  <a:cubicBezTo>
                    <a:pt x="5054" y="7235"/>
                    <a:pt x="5179" y="7234"/>
                    <a:pt x="5304" y="7232"/>
                  </a:cubicBezTo>
                  <a:cubicBezTo>
                    <a:pt x="6572" y="7232"/>
                    <a:pt x="8106" y="6831"/>
                    <a:pt x="8840" y="5597"/>
                  </a:cubicBezTo>
                  <a:cubicBezTo>
                    <a:pt x="9607" y="4263"/>
                    <a:pt x="8773" y="3629"/>
                    <a:pt x="7739" y="3396"/>
                  </a:cubicBezTo>
                  <a:cubicBezTo>
                    <a:pt x="8139" y="2295"/>
                    <a:pt x="8440" y="994"/>
                    <a:pt x="7639" y="293"/>
                  </a:cubicBezTo>
                  <a:cubicBezTo>
                    <a:pt x="7397" y="87"/>
                    <a:pt x="7125" y="1"/>
                    <a:pt x="6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8"/>
            <p:cNvSpPr/>
            <p:nvPr/>
          </p:nvSpPr>
          <p:spPr>
            <a:xfrm>
              <a:off x="7090625" y="2604150"/>
              <a:ext cx="183564" cy="124535"/>
            </a:xfrm>
            <a:custGeom>
              <a:avLst/>
              <a:gdLst/>
              <a:ahLst/>
              <a:cxnLst/>
              <a:rect l="l" t="t" r="r" b="b"/>
              <a:pathLst>
                <a:path w="3203" h="2173" extrusionOk="0">
                  <a:moveTo>
                    <a:pt x="2869" y="0"/>
                  </a:moveTo>
                  <a:cubicBezTo>
                    <a:pt x="1768" y="1702"/>
                    <a:pt x="0" y="2169"/>
                    <a:pt x="0" y="2169"/>
                  </a:cubicBezTo>
                  <a:cubicBezTo>
                    <a:pt x="36" y="2171"/>
                    <a:pt x="71" y="2172"/>
                    <a:pt x="106" y="2172"/>
                  </a:cubicBezTo>
                  <a:cubicBezTo>
                    <a:pt x="1550" y="2172"/>
                    <a:pt x="3203" y="234"/>
                    <a:pt x="3203" y="234"/>
                  </a:cubicBez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1311007" y="223734"/>
            <a:ext cx="5012675" cy="546735"/>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dirty="0"/>
              <a:t>                  </a:t>
            </a:r>
            <a:r>
              <a:rPr lang="en-US" altLang="en-GB" dirty="0" smtClean="0"/>
              <a:t>                </a:t>
            </a:r>
            <a:r>
              <a:rPr lang="en-US" altLang="en-GB" dirty="0" err="1"/>
              <a:t>khởi</a:t>
            </a:r>
            <a:r>
              <a:rPr lang="en-US" altLang="en-GB" dirty="0"/>
              <a:t> </a:t>
            </a:r>
            <a:r>
              <a:rPr lang="en-US" altLang="en-GB" dirty="0" err="1"/>
              <a:t>động</a:t>
            </a:r>
            <a:endParaRPr lang="en-US" altLang="en-GB" dirty="0"/>
          </a:p>
        </p:txBody>
      </p:sp>
      <p:sp>
        <p:nvSpPr>
          <p:cNvPr id="26" name="Google Shape;837;p35"/>
          <p:cNvSpPr txBox="1"/>
          <p:nvPr/>
        </p:nvSpPr>
        <p:spPr>
          <a:xfrm>
            <a:off x="-30480" y="1632058"/>
            <a:ext cx="9174480" cy="546735"/>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dirty="0"/>
              <a:t>    </a:t>
            </a:r>
            <a:r>
              <a:rPr lang="en-US" altLang="en-GB" dirty="0" err="1" smtClean="0">
                <a:latin typeface="Times New Roman" panose="02020603050405020304" pitchFamily="18" charset="0"/>
                <a:cs typeface="Times New Roman" panose="02020603050405020304" pitchFamily="18" charset="0"/>
              </a:rPr>
              <a:t>Những</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câu</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thơ</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sau</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được</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các</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nhà</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thơ</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cảm</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nhận</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về</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mùa</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nào</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trong</a:t>
            </a:r>
            <a:r>
              <a:rPr lang="en-US" altLang="en-GB" dirty="0" smtClean="0">
                <a:latin typeface="Times New Roman" panose="02020603050405020304" pitchFamily="18" charset="0"/>
                <a:cs typeface="Times New Roman" panose="02020603050405020304" pitchFamily="18" charset="0"/>
              </a:rPr>
              <a:t> </a:t>
            </a:r>
            <a:r>
              <a:rPr lang="en-US" altLang="en-GB" dirty="0" err="1" smtClean="0">
                <a:latin typeface="Times New Roman" panose="02020603050405020304" pitchFamily="18" charset="0"/>
                <a:cs typeface="Times New Roman" panose="02020603050405020304" pitchFamily="18" charset="0"/>
              </a:rPr>
              <a:t>năm</a:t>
            </a:r>
            <a:r>
              <a:rPr lang="en-US" altLang="en-GB"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库_文本框 5" descr="e7d195523061f1c0c2b73831c94a3edc981f60e396d3e182073EE1468018468A7F192AE5E5CD515B6C3125F8AF6E4EE646174E8CF0B46FD19828DCE8CDA3B3A044A74F0E769C5FA8CB87AB6FC303C8BA3785FAC64AF54247716DE1DF50EE2514149B8D89CB9237B72DF5652EC34FA8D4196EEF6BCF996D2C095AF858996B71D41BA9B26B5EF9E086C3C367B16156E10A">
            <a:extLst>
              <a:ext uri="{FF2B5EF4-FFF2-40B4-BE49-F238E27FC236}">
                <a16:creationId xmlns="" xmlns:a16="http://schemas.microsoft.com/office/drawing/2014/main" id="{83722D34-B5BA-443A-B447-E089B65560AA}"/>
              </a:ext>
            </a:extLst>
          </p:cNvPr>
          <p:cNvSpPr txBox="1"/>
          <p:nvPr>
            <p:custDataLst>
              <p:tags r:id="rId1"/>
            </p:custDataLst>
          </p:nvPr>
        </p:nvSpPr>
        <p:spPr>
          <a:xfrm>
            <a:off x="515547" y="1048912"/>
            <a:ext cx="7935074" cy="911468"/>
          </a:xfrm>
          <a:prstGeom prst="rect">
            <a:avLst/>
          </a:prstGeom>
          <a:noFill/>
        </p:spPr>
        <p:txBody>
          <a:bodyPr wrap="square" rtlCol="0">
            <a:spAutoFit/>
          </a:bodyPr>
          <a:lstStyle/>
          <a:p>
            <a:pPr algn="ctr" defTabSz="685800">
              <a:lnSpc>
                <a:spcPct val="150000"/>
              </a:lnSpc>
              <a:buClrTx/>
              <a:defRPr/>
            </a:pPr>
            <a:r>
              <a:rPr lang="en-US" altLang="zh-CN" sz="4050" kern="1200" dirty="0">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MỘT SỐ ĐẶC TRƯNG CƠ BẢN</a:t>
            </a:r>
            <a:endParaRPr lang="zh-CN" altLang="en-US" sz="4050" kern="1200" dirty="0">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endParaRPr>
          </a:p>
        </p:txBody>
      </p:sp>
    </p:spTree>
    <p:extLst>
      <p:ext uri="{BB962C8B-B14F-4D97-AF65-F5344CB8AC3E}">
        <p14:creationId xmlns:p14="http://schemas.microsoft.com/office/powerpoint/2010/main" val="269854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BC78A5E5-5416-4185-8D29-299F7986A60A}"/>
              </a:ext>
            </a:extLst>
          </p:cNvPr>
          <p:cNvGrpSpPr/>
          <p:nvPr/>
        </p:nvGrpSpPr>
        <p:grpSpPr>
          <a:xfrm>
            <a:off x="3285525" y="1249304"/>
            <a:ext cx="1762829" cy="2613023"/>
            <a:chOff x="4964038" y="1307852"/>
            <a:chExt cx="2350439" cy="3484030"/>
          </a:xfrm>
        </p:grpSpPr>
        <p:sp>
          <p:nvSpPr>
            <p:cNvPr id="7" name="文本框 6">
              <a:extLst>
                <a:ext uri="{FF2B5EF4-FFF2-40B4-BE49-F238E27FC236}">
                  <a16:creationId xmlns="" xmlns:a16="http://schemas.microsoft.com/office/drawing/2014/main" id="{AC474534-6865-406A-BA9F-7277011E8306}"/>
                </a:ext>
              </a:extLst>
            </p:cNvPr>
            <p:cNvSpPr txBox="1"/>
            <p:nvPr/>
          </p:nvSpPr>
          <p:spPr>
            <a:xfrm>
              <a:off x="4964038" y="1948135"/>
              <a:ext cx="615553" cy="2750127"/>
            </a:xfrm>
            <a:prstGeom prst="rect">
              <a:avLst/>
            </a:prstGeom>
            <a:noFill/>
          </p:spPr>
          <p:txBody>
            <a:bodyPr vert="eaVert" wrap="square" rtlCol="0">
              <a:spAutoFit/>
            </a:bodyPr>
            <a:lstStyle/>
            <a:p>
              <a:pPr defTabSz="685800">
                <a:buClrTx/>
                <a:defRPr/>
              </a:pPr>
              <a:endParaRPr lang="zh-CN" altLang="en-US" sz="1800" kern="1200" dirty="0">
                <a:solidFill>
                  <a:srgbClr val="002060"/>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8" name="文本框 7">
              <a:extLst>
                <a:ext uri="{FF2B5EF4-FFF2-40B4-BE49-F238E27FC236}">
                  <a16:creationId xmlns="" xmlns:a16="http://schemas.microsoft.com/office/drawing/2014/main" id="{B53FF7F0-1AF1-4CF6-8027-3E4559FC27F3}"/>
                </a:ext>
              </a:extLst>
            </p:cNvPr>
            <p:cNvSpPr txBox="1"/>
            <p:nvPr/>
          </p:nvSpPr>
          <p:spPr>
            <a:xfrm>
              <a:off x="5511813" y="1307852"/>
              <a:ext cx="1802664" cy="3484030"/>
            </a:xfrm>
            <a:prstGeom prst="rect">
              <a:avLst/>
            </a:prstGeom>
            <a:noFill/>
          </p:spPr>
          <p:txBody>
            <a:bodyPr vert="horz" wrap="square" rtlCol="0">
              <a:spAutoFit/>
            </a:bodyPr>
            <a:lstStyle/>
            <a:p>
              <a:pPr algn="ctr" defTabSz="685800">
                <a:lnSpc>
                  <a:spcPct val="130000"/>
                </a:lnSpc>
                <a:buClrTx/>
                <a:defRPr/>
              </a:pP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 u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hoài</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về</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thế</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sự</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nặng</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niềm</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ưu tư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xã</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hội</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đó</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cảm</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hứng</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của</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nhà</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Nho.</a:t>
              </a:r>
              <a:endParaRPr lang="zh-CN" altLang="en-US"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9" name="椭圆 8">
              <a:extLst>
                <a:ext uri="{FF2B5EF4-FFF2-40B4-BE49-F238E27FC236}">
                  <a16:creationId xmlns="" xmlns:a16="http://schemas.microsoft.com/office/drawing/2014/main" id="{9779AD2B-5ED7-424F-B418-17C62C80FEB7}"/>
                </a:ext>
              </a:extLst>
            </p:cNvPr>
            <p:cNvSpPr/>
            <p:nvPr/>
          </p:nvSpPr>
          <p:spPr>
            <a:xfrm>
              <a:off x="5054366" y="1348492"/>
              <a:ext cx="496451" cy="496451"/>
            </a:xfrm>
            <a:prstGeom prst="ellips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1350"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01</a:t>
              </a:r>
              <a:endParaRPr lang="zh-CN" altLang="en-US" sz="1350"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endParaRPr>
            </a:p>
          </p:txBody>
        </p:sp>
      </p:grpSp>
      <p:grpSp>
        <p:nvGrpSpPr>
          <p:cNvPr id="18" name="组合 17">
            <a:extLst>
              <a:ext uri="{FF2B5EF4-FFF2-40B4-BE49-F238E27FC236}">
                <a16:creationId xmlns="" xmlns:a16="http://schemas.microsoft.com/office/drawing/2014/main" id="{ADCFAAF1-E305-454B-B994-F12B01024035}"/>
              </a:ext>
            </a:extLst>
          </p:cNvPr>
          <p:cNvGrpSpPr/>
          <p:nvPr/>
        </p:nvGrpSpPr>
        <p:grpSpPr>
          <a:xfrm>
            <a:off x="5054335" y="1231962"/>
            <a:ext cx="1851659" cy="2973122"/>
            <a:chOff x="4964038" y="1307852"/>
            <a:chExt cx="2468879" cy="3964162"/>
          </a:xfrm>
        </p:grpSpPr>
        <p:sp>
          <p:nvSpPr>
            <p:cNvPr id="19" name="文本框 18">
              <a:extLst>
                <a:ext uri="{FF2B5EF4-FFF2-40B4-BE49-F238E27FC236}">
                  <a16:creationId xmlns="" xmlns:a16="http://schemas.microsoft.com/office/drawing/2014/main" id="{30210288-0942-47C5-81EA-ADFCB851B8EB}"/>
                </a:ext>
              </a:extLst>
            </p:cNvPr>
            <p:cNvSpPr txBox="1"/>
            <p:nvPr/>
          </p:nvSpPr>
          <p:spPr>
            <a:xfrm>
              <a:off x="4964038" y="1948135"/>
              <a:ext cx="615553" cy="2750128"/>
            </a:xfrm>
            <a:prstGeom prst="rect">
              <a:avLst/>
            </a:prstGeom>
            <a:noFill/>
          </p:spPr>
          <p:txBody>
            <a:bodyPr vert="eaVert" wrap="square" rtlCol="0">
              <a:spAutoFit/>
            </a:bodyPr>
            <a:lstStyle/>
            <a:p>
              <a:pPr defTabSz="685800">
                <a:buClrTx/>
                <a:defRPr/>
              </a:pPr>
              <a:endParaRPr lang="zh-CN" altLang="en-US" sz="1800" kern="1200" dirty="0">
                <a:solidFill>
                  <a:srgbClr val="002060"/>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0" name="文本框 19">
              <a:extLst>
                <a:ext uri="{FF2B5EF4-FFF2-40B4-BE49-F238E27FC236}">
                  <a16:creationId xmlns="" xmlns:a16="http://schemas.microsoft.com/office/drawing/2014/main" id="{B34AAFB5-2EB5-41F2-8C6C-26E09D931E07}"/>
                </a:ext>
              </a:extLst>
            </p:cNvPr>
            <p:cNvSpPr txBox="1"/>
            <p:nvPr/>
          </p:nvSpPr>
          <p:spPr>
            <a:xfrm>
              <a:off x="5511813" y="1307852"/>
              <a:ext cx="1921104" cy="3964162"/>
            </a:xfrm>
            <a:prstGeom prst="rect">
              <a:avLst/>
            </a:prstGeom>
            <a:noFill/>
          </p:spPr>
          <p:txBody>
            <a:bodyPr vert="horz" wrap="square" rtlCol="0">
              <a:spAutoFit/>
            </a:bodyPr>
            <a:lstStyle/>
            <a:p>
              <a:pPr algn="ctr" defTabSz="685800">
                <a:lnSpc>
                  <a:spcPct val="130000"/>
                </a:lnSpc>
                <a:buClrTx/>
                <a:defRPr/>
              </a:pPr>
              <a:r>
                <a:rPr lang="en-US"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ướng</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về</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tư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tưởng</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Ðạo</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giáo</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yêu thiên nhiên,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thích</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xa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lánh</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việc</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đời</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 tư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tưởng</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Lão</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Trang</a:t>
              </a:r>
              <a:endParaRPr lang="zh-CN" altLang="en-US"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21" name="椭圆 20">
              <a:extLst>
                <a:ext uri="{FF2B5EF4-FFF2-40B4-BE49-F238E27FC236}">
                  <a16:creationId xmlns="" xmlns:a16="http://schemas.microsoft.com/office/drawing/2014/main" id="{48C48767-66B4-4F73-92D1-3FC34378930C}"/>
                </a:ext>
              </a:extLst>
            </p:cNvPr>
            <p:cNvSpPr/>
            <p:nvPr/>
          </p:nvSpPr>
          <p:spPr>
            <a:xfrm>
              <a:off x="5054366" y="1348492"/>
              <a:ext cx="496451" cy="496451"/>
            </a:xfrm>
            <a:prstGeom prst="ellips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1350"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02</a:t>
              </a:r>
              <a:endParaRPr lang="zh-CN" altLang="en-US" sz="1350"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endParaRPr>
            </a:p>
          </p:txBody>
        </p:sp>
      </p:grpSp>
      <p:grpSp>
        <p:nvGrpSpPr>
          <p:cNvPr id="22" name="组合 21">
            <a:extLst>
              <a:ext uri="{FF2B5EF4-FFF2-40B4-BE49-F238E27FC236}">
                <a16:creationId xmlns="" xmlns:a16="http://schemas.microsoft.com/office/drawing/2014/main" id="{F3ED8CD4-39EF-460C-A42E-37A065E00518}"/>
              </a:ext>
            </a:extLst>
          </p:cNvPr>
          <p:cNvGrpSpPr/>
          <p:nvPr/>
        </p:nvGrpSpPr>
        <p:grpSpPr>
          <a:xfrm>
            <a:off x="6906080" y="1225810"/>
            <a:ext cx="1744866" cy="2584340"/>
            <a:chOff x="4964038" y="1252475"/>
            <a:chExt cx="2326488" cy="3445787"/>
          </a:xfrm>
        </p:grpSpPr>
        <p:sp>
          <p:nvSpPr>
            <p:cNvPr id="23" name="文本框 22">
              <a:extLst>
                <a:ext uri="{FF2B5EF4-FFF2-40B4-BE49-F238E27FC236}">
                  <a16:creationId xmlns="" xmlns:a16="http://schemas.microsoft.com/office/drawing/2014/main" id="{D18625FE-45EB-4943-9470-24FDCE6D1A30}"/>
                </a:ext>
              </a:extLst>
            </p:cNvPr>
            <p:cNvSpPr txBox="1"/>
            <p:nvPr/>
          </p:nvSpPr>
          <p:spPr>
            <a:xfrm>
              <a:off x="4964038" y="1948135"/>
              <a:ext cx="615553" cy="2750127"/>
            </a:xfrm>
            <a:prstGeom prst="rect">
              <a:avLst/>
            </a:prstGeom>
            <a:noFill/>
          </p:spPr>
          <p:txBody>
            <a:bodyPr vert="eaVert" wrap="square" rtlCol="0">
              <a:spAutoFit/>
            </a:bodyPr>
            <a:lstStyle/>
            <a:p>
              <a:pPr defTabSz="685800">
                <a:buClrTx/>
                <a:defRPr/>
              </a:pPr>
              <a:endParaRPr lang="zh-CN" altLang="en-US" sz="1800" kern="1200" dirty="0">
                <a:solidFill>
                  <a:srgbClr val="002060"/>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4" name="文本框 23">
              <a:extLst>
                <a:ext uri="{FF2B5EF4-FFF2-40B4-BE49-F238E27FC236}">
                  <a16:creationId xmlns="" xmlns:a16="http://schemas.microsoft.com/office/drawing/2014/main" id="{8F5BF8ED-80F6-4E6D-98A5-DBAA31FD7AEF}"/>
                </a:ext>
              </a:extLst>
            </p:cNvPr>
            <p:cNvSpPr txBox="1"/>
            <p:nvPr/>
          </p:nvSpPr>
          <p:spPr>
            <a:xfrm>
              <a:off x="5670035" y="1252475"/>
              <a:ext cx="1620491" cy="3003899"/>
            </a:xfrm>
            <a:prstGeom prst="rect">
              <a:avLst/>
            </a:prstGeom>
            <a:noFill/>
          </p:spPr>
          <p:txBody>
            <a:bodyPr vert="horz" wrap="square" rtlCol="0">
              <a:spAutoFit/>
            </a:bodyPr>
            <a:lstStyle/>
            <a:p>
              <a:pPr algn="ctr" defTabSz="685800">
                <a:lnSpc>
                  <a:spcPct val="130000"/>
                </a:lnSpc>
                <a:buClrTx/>
                <a:defRPr/>
              </a:pPr>
              <a:r>
                <a:rPr lang="en-US"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ướng</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về</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Phật</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giáo</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xa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lánh</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đời</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nhưng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vẫn</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còn</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gần</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nhân </a:t>
              </a:r>
              <a:r>
                <a:rPr lang="vi-VN" altLang="zh-CN" sz="18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thế</a:t>
              </a:r>
              <a:r>
                <a:rPr lang="vi-VN" altLang="zh-CN"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endParaRPr lang="zh-CN" altLang="en-US" sz="18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25" name="椭圆 24">
              <a:extLst>
                <a:ext uri="{FF2B5EF4-FFF2-40B4-BE49-F238E27FC236}">
                  <a16:creationId xmlns="" xmlns:a16="http://schemas.microsoft.com/office/drawing/2014/main" id="{C6E6543C-E901-4EC6-88FE-9030A0943C8A}"/>
                </a:ext>
              </a:extLst>
            </p:cNvPr>
            <p:cNvSpPr/>
            <p:nvPr/>
          </p:nvSpPr>
          <p:spPr>
            <a:xfrm>
              <a:off x="5054366" y="1348492"/>
              <a:ext cx="496451" cy="496451"/>
            </a:xfrm>
            <a:prstGeom prst="ellips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1350"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03</a:t>
              </a:r>
              <a:endParaRPr lang="zh-CN" altLang="en-US" sz="1350"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endParaRPr>
            </a:p>
          </p:txBody>
        </p:sp>
      </p:grpSp>
      <p:sp>
        <p:nvSpPr>
          <p:cNvPr id="17" name="Rectangle 16">
            <a:extLst>
              <a:ext uri="{FF2B5EF4-FFF2-40B4-BE49-F238E27FC236}">
                <a16:creationId xmlns="" xmlns:a16="http://schemas.microsoft.com/office/drawing/2014/main" id="{B1D7BD17-D7FA-40AC-8FAF-1A57928BBFFF}"/>
              </a:ext>
            </a:extLst>
          </p:cNvPr>
          <p:cNvSpPr/>
          <p:nvPr/>
        </p:nvSpPr>
        <p:spPr>
          <a:xfrm>
            <a:off x="229568" y="265196"/>
            <a:ext cx="5022273" cy="623248"/>
          </a:xfrm>
          <a:prstGeom prst="rect">
            <a:avLst/>
          </a:prstGeom>
          <a:noFill/>
        </p:spPr>
        <p:txBody>
          <a:bodyPr wrap="none" lIns="68580" tIns="34290" rIns="68580" bIns="34290">
            <a:spAutoFit/>
          </a:bodyPr>
          <a:lstStyle/>
          <a:p>
            <a:pPr algn="ctr" defTabSz="685800">
              <a:buClrTx/>
              <a:defRPr/>
            </a:pPr>
            <a:r>
              <a:rPr lang="en-US" sz="3600" b="1" kern="1200" spc="38" dirty="0">
                <a:ln w="0"/>
                <a:solidFill>
                  <a:srgbClr val="002060"/>
                </a:solidFill>
                <a:effectLst>
                  <a:innerShdw blurRad="63500" dist="50800" dir="13500000">
                    <a:srgbClr val="000000">
                      <a:alpha val="50000"/>
                    </a:srgbClr>
                  </a:innerShdw>
                </a:effectLst>
                <a:latin typeface="#9Slide04 SVNSwashington" pitchFamily="2" charset="0"/>
                <a:cs typeface="+mn-cs"/>
              </a:rPr>
              <a:t>CẢM HỨNG CHỦ ĐẠO</a:t>
            </a:r>
          </a:p>
        </p:txBody>
      </p:sp>
    </p:spTree>
    <p:extLst>
      <p:ext uri="{BB962C8B-B14F-4D97-AF65-F5344CB8AC3E}">
        <p14:creationId xmlns:p14="http://schemas.microsoft.com/office/powerpoint/2010/main" val="3189593883"/>
      </p:ext>
    </p:extLst>
  </p:cSld>
  <p:clrMapOvr>
    <a:masterClrMapping/>
  </p:clrMapOvr>
  <mc:AlternateContent xmlns:mc="http://schemas.openxmlformats.org/markup-compatibility/2006" xmlns:p14="http://schemas.microsoft.com/office/powerpoint/2010/main">
    <mc:Choice Requires="p14">
      <p:transition spd="slow" p14:dur="1500" advTm="5000">
        <p:split orient="vert"/>
      </p:transition>
    </mc:Choice>
    <mc:Fallback xmlns="">
      <p:transition spd="slow"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7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a:extLst>
              <a:ext uri="{FF2B5EF4-FFF2-40B4-BE49-F238E27FC236}">
                <a16:creationId xmlns="" xmlns:a16="http://schemas.microsoft.com/office/drawing/2014/main" id="{41584B1D-D7B7-4C3C-B344-B81669CB10F7}"/>
              </a:ext>
            </a:extLst>
          </p:cNvPr>
          <p:cNvGrpSpPr/>
          <p:nvPr/>
        </p:nvGrpSpPr>
        <p:grpSpPr>
          <a:xfrm>
            <a:off x="2635224" y="1962319"/>
            <a:ext cx="2051899" cy="1659425"/>
            <a:chOff x="6053252" y="2638087"/>
            <a:chExt cx="2735865" cy="2212567"/>
          </a:xfrm>
        </p:grpSpPr>
        <p:sp>
          <p:nvSpPr>
            <p:cNvPr id="73" name="iS1ide-24-hours_271043">
              <a:extLst>
                <a:ext uri="{FF2B5EF4-FFF2-40B4-BE49-F238E27FC236}">
                  <a16:creationId xmlns="" xmlns:a16="http://schemas.microsoft.com/office/drawing/2014/main" id="{5AC98308-517D-48D5-B478-8D0D4E838641}"/>
                </a:ext>
              </a:extLst>
            </p:cNvPr>
            <p:cNvSpPr>
              <a:spLocks noChangeAspect="1"/>
            </p:cNvSpPr>
            <p:nvPr/>
          </p:nvSpPr>
          <p:spPr bwMode="auto">
            <a:xfrm>
              <a:off x="7134406" y="3124558"/>
              <a:ext cx="609685" cy="608884"/>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rgbClr val="153E68"/>
            </a:solidFill>
            <a:ln>
              <a:noFill/>
            </a:ln>
          </p:spPr>
          <p:txBody>
            <a:bodyPr anchor="ctr"/>
            <a:lstStyle/>
            <a:p>
              <a:pPr algn="ctr" defTabSz="685800">
                <a:buClrTx/>
                <a:defRPr/>
              </a:pPr>
              <a:endParaRPr sz="1350" kern="1200">
                <a:solidFill>
                  <a:srgbClr val="002060"/>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74" name="组合 73">
              <a:extLst>
                <a:ext uri="{FF2B5EF4-FFF2-40B4-BE49-F238E27FC236}">
                  <a16:creationId xmlns="" xmlns:a16="http://schemas.microsoft.com/office/drawing/2014/main" id="{241A1E39-0A83-465C-B321-C88F20C5195F}"/>
                </a:ext>
              </a:extLst>
            </p:cNvPr>
            <p:cNvGrpSpPr/>
            <p:nvPr/>
          </p:nvGrpSpPr>
          <p:grpSpPr>
            <a:xfrm>
              <a:off x="6053252" y="2638087"/>
              <a:ext cx="2735865" cy="2212567"/>
              <a:chOff x="5924300" y="3601807"/>
              <a:chExt cx="2735865" cy="2212567"/>
            </a:xfrm>
          </p:grpSpPr>
          <p:sp>
            <p:nvSpPr>
              <p:cNvPr id="75" name="iS1ide-Rectangle 30">
                <a:extLst>
                  <a:ext uri="{FF2B5EF4-FFF2-40B4-BE49-F238E27FC236}">
                    <a16:creationId xmlns="" xmlns:a16="http://schemas.microsoft.com/office/drawing/2014/main" id="{A6C66C2D-DD0B-452E-87CA-2827F29B2A92}"/>
                  </a:ext>
                </a:extLst>
              </p:cNvPr>
              <p:cNvSpPr/>
              <p:nvPr/>
            </p:nvSpPr>
            <p:spPr bwMode="auto">
              <a:xfrm>
                <a:off x="6674180" y="5256975"/>
                <a:ext cx="1985985"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800">
                  <a:lnSpc>
                    <a:spcPct val="120000"/>
                  </a:lnSpc>
                  <a:spcBef>
                    <a:spcPct val="0"/>
                  </a:spcBef>
                  <a:buClrTx/>
                  <a:defRPr/>
                </a:pPr>
                <a:endParaRPr lang="zh-CN" altLang="en-US" sz="825" kern="1200" dirty="0">
                  <a:solidFill>
                    <a:srgbClr val="002060"/>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6" name="iS1ide-TextBox 31">
                <a:extLst>
                  <a:ext uri="{FF2B5EF4-FFF2-40B4-BE49-F238E27FC236}">
                    <a16:creationId xmlns="" xmlns:a16="http://schemas.microsoft.com/office/drawing/2014/main" id="{8827EAF4-9E25-44C7-8FE4-E855DDD0F717}"/>
                  </a:ext>
                </a:extLst>
              </p:cNvPr>
              <p:cNvSpPr txBox="1"/>
              <p:nvPr/>
            </p:nvSpPr>
            <p:spPr bwMode="auto">
              <a:xfrm>
                <a:off x="5924300" y="3601807"/>
                <a:ext cx="2110432"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800">
                  <a:spcBef>
                    <a:spcPct val="0"/>
                  </a:spcBef>
                  <a:buClrTx/>
                  <a:defRPr/>
                </a:pP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Bố</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cục</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giao</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nhiệm</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vụ</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cho</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mỗi</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phần</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endParaRPr lang="zh-CN" altLang="en-US"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grpSp>
      </p:grpSp>
      <p:grpSp>
        <p:nvGrpSpPr>
          <p:cNvPr id="39" name="组合 38">
            <a:extLst>
              <a:ext uri="{FF2B5EF4-FFF2-40B4-BE49-F238E27FC236}">
                <a16:creationId xmlns="" xmlns:a16="http://schemas.microsoft.com/office/drawing/2014/main" id="{3933FAA7-14F2-44A8-8B08-6B479E1A5FB5}"/>
              </a:ext>
            </a:extLst>
          </p:cNvPr>
          <p:cNvGrpSpPr/>
          <p:nvPr/>
        </p:nvGrpSpPr>
        <p:grpSpPr>
          <a:xfrm>
            <a:off x="4015335" y="2958136"/>
            <a:ext cx="1398371" cy="1285943"/>
            <a:chOff x="-9754497" y="3163714"/>
            <a:chExt cx="21189599" cy="1714590"/>
          </a:xfrm>
        </p:grpSpPr>
        <p:sp>
          <p:nvSpPr>
            <p:cNvPr id="69" name="iS1ide-24-hours_271043">
              <a:extLst>
                <a:ext uri="{FF2B5EF4-FFF2-40B4-BE49-F238E27FC236}">
                  <a16:creationId xmlns="" xmlns:a16="http://schemas.microsoft.com/office/drawing/2014/main" id="{C4CFB2BD-811C-48D6-93AD-87FCF8FB70E2}"/>
                </a:ext>
              </a:extLst>
            </p:cNvPr>
            <p:cNvSpPr>
              <a:spLocks noChangeAspect="1"/>
            </p:cNvSpPr>
            <p:nvPr/>
          </p:nvSpPr>
          <p:spPr bwMode="auto">
            <a:xfrm>
              <a:off x="9798702" y="3163714"/>
              <a:ext cx="609685" cy="530572"/>
            </a:xfrm>
            <a:custGeom>
              <a:avLst/>
              <a:gdLst>
                <a:gd name="T0" fmla="*/ 5905 w 5905"/>
                <a:gd name="T1" fmla="*/ 2081 h 5146"/>
                <a:gd name="T2" fmla="*/ 1743 w 5905"/>
                <a:gd name="T3" fmla="*/ 2008 h 5146"/>
                <a:gd name="T4" fmla="*/ 801 w 5905"/>
                <a:gd name="T5" fmla="*/ 1764 h 5146"/>
                <a:gd name="T6" fmla="*/ 78 w 5905"/>
                <a:gd name="T7" fmla="*/ 1738 h 5146"/>
                <a:gd name="T8" fmla="*/ 22 w 5905"/>
                <a:gd name="T9" fmla="*/ 1859 h 5146"/>
                <a:gd name="T10" fmla="*/ 22 w 5905"/>
                <a:gd name="T11" fmla="*/ 2303 h 5146"/>
                <a:gd name="T12" fmla="*/ 78 w 5905"/>
                <a:gd name="T13" fmla="*/ 2424 h 5146"/>
                <a:gd name="T14" fmla="*/ 801 w 5905"/>
                <a:gd name="T15" fmla="*/ 2398 h 5146"/>
                <a:gd name="T16" fmla="*/ 1743 w 5905"/>
                <a:gd name="T17" fmla="*/ 2154 h 5146"/>
                <a:gd name="T18" fmla="*/ 1805 w 5905"/>
                <a:gd name="T19" fmla="*/ 5061 h 5146"/>
                <a:gd name="T20" fmla="*/ 1877 w 5905"/>
                <a:gd name="T21" fmla="*/ 5146 h 5146"/>
                <a:gd name="T22" fmla="*/ 5825 w 5905"/>
                <a:gd name="T23" fmla="*/ 5120 h 5146"/>
                <a:gd name="T24" fmla="*/ 5545 w 5905"/>
                <a:gd name="T25" fmla="*/ 3250 h 5146"/>
                <a:gd name="T26" fmla="*/ 814 w 5905"/>
                <a:gd name="T27" fmla="*/ 2008 h 5146"/>
                <a:gd name="T28" fmla="*/ 236 w 5905"/>
                <a:gd name="T29" fmla="*/ 1885 h 5146"/>
                <a:gd name="T30" fmla="*/ 711 w 5905"/>
                <a:gd name="T31" fmla="*/ 2277 h 5146"/>
                <a:gd name="T32" fmla="*/ 340 w 5905"/>
                <a:gd name="T33" fmla="*/ 2154 h 5146"/>
                <a:gd name="T34" fmla="*/ 711 w 5905"/>
                <a:gd name="T35" fmla="*/ 2277 h 5146"/>
                <a:gd name="T36" fmla="*/ 3823 w 5905"/>
                <a:gd name="T37" fmla="*/ 3609 h 5146"/>
                <a:gd name="T38" fmla="*/ 3823 w 5905"/>
                <a:gd name="T39" fmla="*/ 553 h 5146"/>
                <a:gd name="T40" fmla="*/ 1890 w 5905"/>
                <a:gd name="T41" fmla="*/ 2008 h 5146"/>
                <a:gd name="T42" fmla="*/ 5758 w 5905"/>
                <a:gd name="T43" fmla="*/ 2081 h 5146"/>
                <a:gd name="T44" fmla="*/ 1890 w 5905"/>
                <a:gd name="T45" fmla="*/ 2154 h 5146"/>
                <a:gd name="T46" fmla="*/ 2852 w 5905"/>
                <a:gd name="T47" fmla="*/ 2154 h 5146"/>
                <a:gd name="T48" fmla="*/ 4798 w 5905"/>
                <a:gd name="T49" fmla="*/ 2081 h 5146"/>
                <a:gd name="T50" fmla="*/ 2852 w 5905"/>
                <a:gd name="T51" fmla="*/ 2008 h 5146"/>
                <a:gd name="T52" fmla="*/ 3823 w 5905"/>
                <a:gd name="T53" fmla="*/ 700 h 5146"/>
                <a:gd name="T54" fmla="*/ 3823 w 5905"/>
                <a:gd name="T55" fmla="*/ 3462 h 5146"/>
                <a:gd name="T56" fmla="*/ 2852 w 5905"/>
                <a:gd name="T57" fmla="*/ 2154 h 5146"/>
                <a:gd name="T58" fmla="*/ 3823 w 5905"/>
                <a:gd name="T59" fmla="*/ 2503 h 5146"/>
                <a:gd name="T60" fmla="*/ 3823 w 5905"/>
                <a:gd name="T61" fmla="*/ 1659 h 5146"/>
                <a:gd name="T62" fmla="*/ 2999 w 5905"/>
                <a:gd name="T63" fmla="*/ 2008 h 5146"/>
                <a:gd name="T64" fmla="*/ 4652 w 5905"/>
                <a:gd name="T65" fmla="*/ 2081 h 5146"/>
                <a:gd name="T66" fmla="*/ 2999 w 5905"/>
                <a:gd name="T67" fmla="*/ 2154 h 5146"/>
                <a:gd name="T68" fmla="*/ 3823 w 5905"/>
                <a:gd name="T69" fmla="*/ 2008 h 5146"/>
                <a:gd name="T70" fmla="*/ 3823 w 5905"/>
                <a:gd name="T71" fmla="*/ 1806 h 5146"/>
                <a:gd name="T72" fmla="*/ 3823 w 5905"/>
                <a:gd name="T73" fmla="*/ 2356 h 5146"/>
                <a:gd name="T74" fmla="*/ 3823 w 5905"/>
                <a:gd name="T75" fmla="*/ 2154 h 5146"/>
                <a:gd name="T76" fmla="*/ 3823 w 5905"/>
                <a:gd name="T77" fmla="*/ 2008 h 5146"/>
                <a:gd name="T78" fmla="*/ 2224 w 5905"/>
                <a:gd name="T79" fmla="*/ 3412 h 5146"/>
                <a:gd name="T80" fmla="*/ 5423 w 5905"/>
                <a:gd name="T81" fmla="*/ 3412 h 5146"/>
                <a:gd name="T82" fmla="*/ 1964 w 5905"/>
                <a:gd name="T83" fmla="*/ 4999 h 5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05" h="5146">
                  <a:moveTo>
                    <a:pt x="5545" y="3250"/>
                  </a:moveTo>
                  <a:cubicBezTo>
                    <a:pt x="5772" y="2916"/>
                    <a:pt x="5905" y="2514"/>
                    <a:pt x="5905" y="2081"/>
                  </a:cubicBezTo>
                  <a:cubicBezTo>
                    <a:pt x="5905" y="933"/>
                    <a:pt x="4971" y="0"/>
                    <a:pt x="3823" y="0"/>
                  </a:cubicBezTo>
                  <a:cubicBezTo>
                    <a:pt x="2700" y="0"/>
                    <a:pt x="1782" y="894"/>
                    <a:pt x="1743" y="2008"/>
                  </a:cubicBezTo>
                  <a:lnTo>
                    <a:pt x="1006" y="2008"/>
                  </a:lnTo>
                  <a:lnTo>
                    <a:pt x="801" y="1764"/>
                  </a:lnTo>
                  <a:cubicBezTo>
                    <a:pt x="787" y="1748"/>
                    <a:pt x="767" y="1738"/>
                    <a:pt x="745" y="1738"/>
                  </a:cubicBezTo>
                  <a:lnTo>
                    <a:pt x="78" y="1738"/>
                  </a:lnTo>
                  <a:cubicBezTo>
                    <a:pt x="50" y="1738"/>
                    <a:pt x="24" y="1755"/>
                    <a:pt x="12" y="1781"/>
                  </a:cubicBezTo>
                  <a:cubicBezTo>
                    <a:pt x="0" y="1806"/>
                    <a:pt x="4" y="1837"/>
                    <a:pt x="22" y="1859"/>
                  </a:cubicBezTo>
                  <a:lnTo>
                    <a:pt x="210" y="2081"/>
                  </a:lnTo>
                  <a:lnTo>
                    <a:pt x="22" y="2303"/>
                  </a:lnTo>
                  <a:cubicBezTo>
                    <a:pt x="4" y="2325"/>
                    <a:pt x="0" y="2355"/>
                    <a:pt x="12" y="2381"/>
                  </a:cubicBezTo>
                  <a:cubicBezTo>
                    <a:pt x="24" y="2407"/>
                    <a:pt x="50" y="2424"/>
                    <a:pt x="78" y="2424"/>
                  </a:cubicBezTo>
                  <a:lnTo>
                    <a:pt x="745" y="2424"/>
                  </a:lnTo>
                  <a:cubicBezTo>
                    <a:pt x="767" y="2424"/>
                    <a:pt x="787" y="2414"/>
                    <a:pt x="801" y="2398"/>
                  </a:cubicBezTo>
                  <a:lnTo>
                    <a:pt x="1006" y="2154"/>
                  </a:lnTo>
                  <a:lnTo>
                    <a:pt x="1743" y="2154"/>
                  </a:lnTo>
                  <a:cubicBezTo>
                    <a:pt x="1758" y="2559"/>
                    <a:pt x="1888" y="2935"/>
                    <a:pt x="2102" y="3250"/>
                  </a:cubicBezTo>
                  <a:lnTo>
                    <a:pt x="1805" y="5061"/>
                  </a:lnTo>
                  <a:cubicBezTo>
                    <a:pt x="1801" y="5082"/>
                    <a:pt x="1807" y="5104"/>
                    <a:pt x="1821" y="5120"/>
                  </a:cubicBezTo>
                  <a:cubicBezTo>
                    <a:pt x="1835" y="5137"/>
                    <a:pt x="1856" y="5146"/>
                    <a:pt x="1877" y="5146"/>
                  </a:cubicBezTo>
                  <a:lnTo>
                    <a:pt x="5769" y="5146"/>
                  </a:lnTo>
                  <a:cubicBezTo>
                    <a:pt x="5791" y="5146"/>
                    <a:pt x="5811" y="5137"/>
                    <a:pt x="5825" y="5120"/>
                  </a:cubicBezTo>
                  <a:cubicBezTo>
                    <a:pt x="5839" y="5104"/>
                    <a:pt x="5845" y="5082"/>
                    <a:pt x="5842" y="5061"/>
                  </a:cubicBezTo>
                  <a:lnTo>
                    <a:pt x="5545" y="3250"/>
                  </a:lnTo>
                  <a:close/>
                  <a:moveTo>
                    <a:pt x="711" y="1885"/>
                  </a:moveTo>
                  <a:lnTo>
                    <a:pt x="814" y="2008"/>
                  </a:lnTo>
                  <a:lnTo>
                    <a:pt x="340" y="2008"/>
                  </a:lnTo>
                  <a:lnTo>
                    <a:pt x="236" y="1885"/>
                  </a:lnTo>
                  <a:lnTo>
                    <a:pt x="711" y="1885"/>
                  </a:lnTo>
                  <a:close/>
                  <a:moveTo>
                    <a:pt x="711" y="2277"/>
                  </a:moveTo>
                  <a:lnTo>
                    <a:pt x="236" y="2277"/>
                  </a:lnTo>
                  <a:lnTo>
                    <a:pt x="340" y="2154"/>
                  </a:lnTo>
                  <a:lnTo>
                    <a:pt x="814" y="2154"/>
                  </a:lnTo>
                  <a:lnTo>
                    <a:pt x="711" y="2277"/>
                  </a:lnTo>
                  <a:close/>
                  <a:moveTo>
                    <a:pt x="2297" y="2154"/>
                  </a:moveTo>
                  <a:cubicBezTo>
                    <a:pt x="2335" y="2963"/>
                    <a:pt x="3005" y="3609"/>
                    <a:pt x="3823" y="3609"/>
                  </a:cubicBezTo>
                  <a:cubicBezTo>
                    <a:pt x="4666" y="3609"/>
                    <a:pt x="5351" y="2924"/>
                    <a:pt x="5351" y="2081"/>
                  </a:cubicBezTo>
                  <a:cubicBezTo>
                    <a:pt x="5351" y="1238"/>
                    <a:pt x="4666" y="553"/>
                    <a:pt x="3823" y="553"/>
                  </a:cubicBezTo>
                  <a:cubicBezTo>
                    <a:pt x="3005" y="553"/>
                    <a:pt x="2335" y="1199"/>
                    <a:pt x="2297" y="2008"/>
                  </a:cubicBezTo>
                  <a:lnTo>
                    <a:pt x="1890" y="2008"/>
                  </a:lnTo>
                  <a:cubicBezTo>
                    <a:pt x="1929" y="975"/>
                    <a:pt x="2781" y="146"/>
                    <a:pt x="3823" y="146"/>
                  </a:cubicBezTo>
                  <a:cubicBezTo>
                    <a:pt x="4890" y="146"/>
                    <a:pt x="5758" y="1014"/>
                    <a:pt x="5758" y="2081"/>
                  </a:cubicBezTo>
                  <a:cubicBezTo>
                    <a:pt x="5758" y="3148"/>
                    <a:pt x="4890" y="4016"/>
                    <a:pt x="3823" y="4016"/>
                  </a:cubicBezTo>
                  <a:cubicBezTo>
                    <a:pt x="2781" y="4016"/>
                    <a:pt x="1929" y="3187"/>
                    <a:pt x="1890" y="2154"/>
                  </a:cubicBezTo>
                  <a:lnTo>
                    <a:pt x="2297" y="2154"/>
                  </a:lnTo>
                  <a:close/>
                  <a:moveTo>
                    <a:pt x="2852" y="2154"/>
                  </a:moveTo>
                  <a:cubicBezTo>
                    <a:pt x="2889" y="2658"/>
                    <a:pt x="3311" y="3056"/>
                    <a:pt x="3823" y="3056"/>
                  </a:cubicBezTo>
                  <a:cubicBezTo>
                    <a:pt x="4361" y="3056"/>
                    <a:pt x="4798" y="2619"/>
                    <a:pt x="4798" y="2081"/>
                  </a:cubicBezTo>
                  <a:cubicBezTo>
                    <a:pt x="4798" y="1543"/>
                    <a:pt x="4361" y="1106"/>
                    <a:pt x="3823" y="1106"/>
                  </a:cubicBezTo>
                  <a:cubicBezTo>
                    <a:pt x="3311" y="1106"/>
                    <a:pt x="2889" y="1504"/>
                    <a:pt x="2852" y="2008"/>
                  </a:cubicBezTo>
                  <a:lnTo>
                    <a:pt x="2444" y="2008"/>
                  </a:lnTo>
                  <a:cubicBezTo>
                    <a:pt x="2482" y="1280"/>
                    <a:pt x="3086" y="700"/>
                    <a:pt x="3823" y="700"/>
                  </a:cubicBezTo>
                  <a:cubicBezTo>
                    <a:pt x="4585" y="700"/>
                    <a:pt x="5205" y="1319"/>
                    <a:pt x="5205" y="2081"/>
                  </a:cubicBezTo>
                  <a:cubicBezTo>
                    <a:pt x="5205" y="2843"/>
                    <a:pt x="4585" y="3462"/>
                    <a:pt x="3823" y="3462"/>
                  </a:cubicBezTo>
                  <a:cubicBezTo>
                    <a:pt x="3086" y="3462"/>
                    <a:pt x="2482" y="2882"/>
                    <a:pt x="2444" y="2154"/>
                  </a:cubicBezTo>
                  <a:lnTo>
                    <a:pt x="2852" y="2154"/>
                  </a:lnTo>
                  <a:close/>
                  <a:moveTo>
                    <a:pt x="3408" y="2154"/>
                  </a:moveTo>
                  <a:cubicBezTo>
                    <a:pt x="3443" y="2352"/>
                    <a:pt x="3616" y="2503"/>
                    <a:pt x="3823" y="2503"/>
                  </a:cubicBezTo>
                  <a:cubicBezTo>
                    <a:pt x="4056" y="2503"/>
                    <a:pt x="4245" y="2313"/>
                    <a:pt x="4245" y="2081"/>
                  </a:cubicBezTo>
                  <a:cubicBezTo>
                    <a:pt x="4245" y="1849"/>
                    <a:pt x="4056" y="1659"/>
                    <a:pt x="3823" y="1659"/>
                  </a:cubicBezTo>
                  <a:cubicBezTo>
                    <a:pt x="3616" y="1659"/>
                    <a:pt x="3443" y="1810"/>
                    <a:pt x="3408" y="2008"/>
                  </a:cubicBezTo>
                  <a:lnTo>
                    <a:pt x="2999" y="2008"/>
                  </a:lnTo>
                  <a:cubicBezTo>
                    <a:pt x="3036" y="1585"/>
                    <a:pt x="3391" y="1253"/>
                    <a:pt x="3823" y="1253"/>
                  </a:cubicBezTo>
                  <a:cubicBezTo>
                    <a:pt x="4280" y="1253"/>
                    <a:pt x="4652" y="1624"/>
                    <a:pt x="4652" y="2081"/>
                  </a:cubicBezTo>
                  <a:cubicBezTo>
                    <a:pt x="4652" y="2538"/>
                    <a:pt x="4280" y="2909"/>
                    <a:pt x="3823" y="2909"/>
                  </a:cubicBezTo>
                  <a:cubicBezTo>
                    <a:pt x="3391" y="2909"/>
                    <a:pt x="3036" y="2577"/>
                    <a:pt x="2999" y="2154"/>
                  </a:cubicBezTo>
                  <a:lnTo>
                    <a:pt x="3408" y="2154"/>
                  </a:lnTo>
                  <a:close/>
                  <a:moveTo>
                    <a:pt x="3823" y="2008"/>
                  </a:moveTo>
                  <a:lnTo>
                    <a:pt x="3559" y="2008"/>
                  </a:lnTo>
                  <a:cubicBezTo>
                    <a:pt x="3591" y="1892"/>
                    <a:pt x="3697" y="1806"/>
                    <a:pt x="3823" y="1806"/>
                  </a:cubicBezTo>
                  <a:cubicBezTo>
                    <a:pt x="3975" y="1806"/>
                    <a:pt x="4098" y="1929"/>
                    <a:pt x="4098" y="2081"/>
                  </a:cubicBezTo>
                  <a:cubicBezTo>
                    <a:pt x="4098" y="2233"/>
                    <a:pt x="3975" y="2356"/>
                    <a:pt x="3823" y="2356"/>
                  </a:cubicBezTo>
                  <a:cubicBezTo>
                    <a:pt x="3697" y="2356"/>
                    <a:pt x="3591" y="2270"/>
                    <a:pt x="3559" y="2154"/>
                  </a:cubicBezTo>
                  <a:lnTo>
                    <a:pt x="3823" y="2154"/>
                  </a:lnTo>
                  <a:cubicBezTo>
                    <a:pt x="3864" y="2154"/>
                    <a:pt x="3897" y="2122"/>
                    <a:pt x="3897" y="2081"/>
                  </a:cubicBezTo>
                  <a:cubicBezTo>
                    <a:pt x="3897" y="2040"/>
                    <a:pt x="3864" y="2008"/>
                    <a:pt x="3823" y="2008"/>
                  </a:cubicBezTo>
                  <a:close/>
                  <a:moveTo>
                    <a:pt x="1964" y="4999"/>
                  </a:moveTo>
                  <a:lnTo>
                    <a:pt x="2224" y="3412"/>
                  </a:lnTo>
                  <a:cubicBezTo>
                    <a:pt x="2606" y="3870"/>
                    <a:pt x="3181" y="4162"/>
                    <a:pt x="3823" y="4162"/>
                  </a:cubicBezTo>
                  <a:cubicBezTo>
                    <a:pt x="4465" y="4162"/>
                    <a:pt x="5040" y="3870"/>
                    <a:pt x="5423" y="3412"/>
                  </a:cubicBezTo>
                  <a:lnTo>
                    <a:pt x="5683" y="4999"/>
                  </a:lnTo>
                  <a:lnTo>
                    <a:pt x="1964" y="4999"/>
                  </a:lnTo>
                  <a:close/>
                </a:path>
              </a:pathLst>
            </a:custGeom>
            <a:solidFill>
              <a:srgbClr val="153E68"/>
            </a:solidFill>
            <a:ln>
              <a:noFill/>
            </a:ln>
          </p:spPr>
          <p:txBody>
            <a:bodyPr anchor="ctr"/>
            <a:lstStyle/>
            <a:p>
              <a:pPr algn="ctr" defTabSz="685800">
                <a:buClrTx/>
                <a:defRPr/>
              </a:pPr>
              <a:endParaRPr sz="1350" kern="1200">
                <a:solidFill>
                  <a:srgbClr val="002060"/>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70" name="组合 69">
              <a:extLst>
                <a:ext uri="{FF2B5EF4-FFF2-40B4-BE49-F238E27FC236}">
                  <a16:creationId xmlns="" xmlns:a16="http://schemas.microsoft.com/office/drawing/2014/main" id="{F73EE871-D36E-4943-805D-D38F9FDCD411}"/>
                </a:ext>
              </a:extLst>
            </p:cNvPr>
            <p:cNvGrpSpPr/>
            <p:nvPr/>
          </p:nvGrpSpPr>
          <p:grpSpPr>
            <a:xfrm>
              <a:off x="-9754497" y="4097047"/>
              <a:ext cx="21189599" cy="781257"/>
              <a:chOff x="-12547745" y="5060767"/>
              <a:chExt cx="21189599" cy="781257"/>
            </a:xfrm>
          </p:grpSpPr>
          <p:sp>
            <p:nvSpPr>
              <p:cNvPr id="71" name="iS1ide-Rectangle 30">
                <a:extLst>
                  <a:ext uri="{FF2B5EF4-FFF2-40B4-BE49-F238E27FC236}">
                    <a16:creationId xmlns="" xmlns:a16="http://schemas.microsoft.com/office/drawing/2014/main" id="{BC20F73A-4D06-40BF-9A1F-1D1A62140774}"/>
                  </a:ext>
                </a:extLst>
              </p:cNvPr>
              <p:cNvSpPr/>
              <p:nvPr/>
            </p:nvSpPr>
            <p:spPr bwMode="auto">
              <a:xfrm>
                <a:off x="6664520" y="5284625"/>
                <a:ext cx="197733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800">
                  <a:lnSpc>
                    <a:spcPct val="120000"/>
                  </a:lnSpc>
                  <a:spcBef>
                    <a:spcPct val="0"/>
                  </a:spcBef>
                  <a:buClrTx/>
                  <a:defRPr/>
                </a:pPr>
                <a:endParaRPr lang="zh-CN" altLang="en-US" sz="825" kern="1200" dirty="0">
                  <a:solidFill>
                    <a:srgbClr val="002060"/>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2" name="iS1ide-TextBox 31">
                <a:extLst>
                  <a:ext uri="{FF2B5EF4-FFF2-40B4-BE49-F238E27FC236}">
                    <a16:creationId xmlns="" xmlns:a16="http://schemas.microsoft.com/office/drawing/2014/main" id="{2F977464-20DA-468B-9F0C-F24FB7020710}"/>
                  </a:ext>
                </a:extLst>
              </p:cNvPr>
              <p:cNvSpPr txBox="1"/>
              <p:nvPr/>
            </p:nvSpPr>
            <p:spPr bwMode="auto">
              <a:xfrm>
                <a:off x="-12547745" y="5060767"/>
                <a:ext cx="2110433"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Autofit/>
              </a:bodyPr>
              <a:lstStyle/>
              <a:p>
                <a:pPr defTabSz="685800">
                  <a:spcBef>
                    <a:spcPct val="0"/>
                  </a:spcBef>
                  <a:buClrTx/>
                  <a:defRPr/>
                </a:pP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Chỉ</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ra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mối</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quan</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hệ</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liên</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tục</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giữa</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bốn</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phần</a:t>
                </a:r>
                <a:r>
                  <a:rPr lang="en-US" altLang="zh-CN"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endParaRPr lang="zh-CN" altLang="en-US" sz="21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grpSp>
      </p:grpSp>
      <p:sp>
        <p:nvSpPr>
          <p:cNvPr id="60" name="ïšḻïďê-ValueText">
            <a:extLst>
              <a:ext uri="{FF2B5EF4-FFF2-40B4-BE49-F238E27FC236}">
                <a16:creationId xmlns="" xmlns:a16="http://schemas.microsoft.com/office/drawing/2014/main" id="{7974048F-7A6B-4175-AAAE-BE9DE3C34F27}"/>
              </a:ext>
            </a:extLst>
          </p:cNvPr>
          <p:cNvSpPr txBox="1"/>
          <p:nvPr/>
        </p:nvSpPr>
        <p:spPr>
          <a:xfrm>
            <a:off x="2520622" y="1213875"/>
            <a:ext cx="2893052" cy="473896"/>
          </a:xfrm>
          <a:prstGeom prst="rect">
            <a:avLst/>
          </a:prstGeom>
          <a:noFill/>
        </p:spPr>
        <p:txBody>
          <a:bodyPr wrap="square" anchor="ctr" anchorCtr="1">
            <a:prstTxWarp prst="textPlain">
              <a:avLst/>
            </a:prstTxWarp>
            <a:normAutofit/>
          </a:bodyPr>
          <a:lstStyle/>
          <a:p>
            <a:pPr defTabSz="685800">
              <a:buClrTx/>
              <a:defRPr/>
            </a:pPr>
            <a:r>
              <a:rPr lang="en-US" altLang="zh-CN" sz="1800" b="1" kern="1200" dirty="0" err="1">
                <a:solidFill>
                  <a:srgbClr val="002060"/>
                </a:solidFill>
                <a:latin typeface="#9Slide04 SVNSwashington" pitchFamily="2" charset="0"/>
                <a:ea typeface="inpin heiti" panose="00000500000000000000" pitchFamily="2" charset="-122"/>
                <a:cs typeface="+mn-ea"/>
                <a:sym typeface="inpin heiti" panose="00000500000000000000" pitchFamily="2" charset="-122"/>
              </a:rPr>
              <a:t>Đề</a:t>
            </a:r>
            <a:r>
              <a:rPr lang="en-US" altLang="zh-CN" sz="1800" b="1"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 - </a:t>
            </a:r>
            <a:r>
              <a:rPr lang="en-US" altLang="zh-CN" sz="1800" b="1" kern="1200" dirty="0" err="1">
                <a:solidFill>
                  <a:srgbClr val="002060"/>
                </a:solidFill>
                <a:latin typeface="#9Slide04 SVNSwashington" pitchFamily="2" charset="0"/>
                <a:ea typeface="inpin heiti" panose="00000500000000000000" pitchFamily="2" charset="-122"/>
                <a:cs typeface="+mn-ea"/>
                <a:sym typeface="inpin heiti" panose="00000500000000000000" pitchFamily="2" charset="-122"/>
              </a:rPr>
              <a:t>Thực</a:t>
            </a:r>
            <a:r>
              <a:rPr lang="en-US" altLang="zh-CN" sz="1800" b="1"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 – </a:t>
            </a:r>
            <a:r>
              <a:rPr lang="en-US" altLang="zh-CN" sz="1800" b="1" kern="1200" dirty="0" err="1">
                <a:solidFill>
                  <a:srgbClr val="002060"/>
                </a:solidFill>
                <a:latin typeface="#9Slide04 SVNSwashington" pitchFamily="2" charset="0"/>
                <a:ea typeface="inpin heiti" panose="00000500000000000000" pitchFamily="2" charset="-122"/>
                <a:cs typeface="+mn-ea"/>
                <a:sym typeface="inpin heiti" panose="00000500000000000000" pitchFamily="2" charset="-122"/>
              </a:rPr>
              <a:t>Luận</a:t>
            </a:r>
            <a:r>
              <a:rPr lang="en-US" altLang="zh-CN" sz="1800" b="1"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 – </a:t>
            </a:r>
            <a:r>
              <a:rPr lang="en-US" altLang="zh-CN" sz="1800" b="1" kern="1200" dirty="0" err="1">
                <a:solidFill>
                  <a:srgbClr val="002060"/>
                </a:solidFill>
                <a:latin typeface="#9Slide04 SVNSwashington" pitchFamily="2" charset="0"/>
                <a:ea typeface="inpin heiti" panose="00000500000000000000" pitchFamily="2" charset="-122"/>
                <a:cs typeface="+mn-ea"/>
                <a:sym typeface="inpin heiti" panose="00000500000000000000" pitchFamily="2" charset="-122"/>
              </a:rPr>
              <a:t>Kết</a:t>
            </a:r>
            <a:r>
              <a:rPr lang="en-US" altLang="zh-CN" sz="1800" b="1"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 </a:t>
            </a:r>
          </a:p>
        </p:txBody>
      </p:sp>
      <p:grpSp>
        <p:nvGrpSpPr>
          <p:cNvPr id="52" name="组合 51" descr="pwUAAB+LCAAAAAAABADNVMFO4zAQ/Rcv3CqUVnSB3ChVd6uFBVEEB9SDSabJaB2nciaoS5V/Z5zEbaKmQG8ol+jNm7x54+esxRH9X4LwxSyRhsYoIyOTKUEiemIaCl/nSvXECHWIOvpl0nyZCf95vWlrVp6Q4qtUpcb2aiSU6lGqnGk7fEfbqd8uFhjAPQSgyZHuoxfh9wdnPy9OL4Y8jMmzmKk/JpPx2fj8asCUh7K7XxRWOYSV8D0HCveZWtqa6/RgC00LNXwneSNAYDpstFq2xJ61kQFdBlsbvnfiOXxkMIpJQ5bVcDWpV2xEZ7Fcwl/+nJ1UjGTwr0TEfMcVq7JGCyx638/bYJ+3MgEPsKIvept3uNukr4rTp+lztBvUmORJTSunvZGrBtT3KhDDUEGTNtW8i9eNQt9i5fuMDAtMUpNIYsG1VxxvYz7k3q6Eunm+mtC7NCNM9WHnWDc1T/IRDGEg1aXCSCe8avsfIAMUxFz9nRp8SzW169ewIC7+AVjW65vhG8stpMrALcGdsPNWhZdvMihJ+NoitDCxLyZtVlOnkZvtXlrJqdb7wa0o43fQMm1Hc5Ndx35I4usJusae8/MOrD9kGKcFAAA=">
            <a:extLst>
              <a:ext uri="{FF2B5EF4-FFF2-40B4-BE49-F238E27FC236}">
                <a16:creationId xmlns="" xmlns:a16="http://schemas.microsoft.com/office/drawing/2014/main" id="{05D0020D-DA9D-4EF7-A0FA-0A7961C01505}"/>
              </a:ext>
            </a:extLst>
          </p:cNvPr>
          <p:cNvGrpSpPr>
            <a:grpSpLocks noChangeAspect="1"/>
          </p:cNvGrpSpPr>
          <p:nvPr/>
        </p:nvGrpSpPr>
        <p:grpSpPr>
          <a:xfrm>
            <a:off x="4265236" y="2816300"/>
            <a:ext cx="2976662" cy="710328"/>
            <a:chOff x="-9073290" y="-2700017"/>
            <a:chExt cx="17793765" cy="3894654"/>
          </a:xfrm>
        </p:grpSpPr>
        <p:sp>
          <p:nvSpPr>
            <p:cNvPr id="53" name="ïšḻïďê-BackShape">
              <a:extLst>
                <a:ext uri="{FF2B5EF4-FFF2-40B4-BE49-F238E27FC236}">
                  <a16:creationId xmlns="" xmlns:a16="http://schemas.microsoft.com/office/drawing/2014/main" id="{0E28D076-06DF-461D-8F48-4E2C30536676}"/>
                </a:ext>
              </a:extLst>
            </p:cNvPr>
            <p:cNvSpPr/>
            <p:nvPr/>
          </p:nvSpPr>
          <p:spPr>
            <a:xfrm>
              <a:off x="-4950180" y="754513"/>
              <a:ext cx="5638548" cy="440124"/>
            </a:xfrm>
            <a:prstGeom prst="roundRect">
              <a:avLst>
                <a:gd name="adj" fmla="val 50000"/>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defRPr/>
              </a:pPr>
              <a:endParaRPr sz="1350" b="1" kern="1200">
                <a:solidFill>
                  <a:srgbClr val="002060"/>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56" name="ïšḻïďê-ValueText">
              <a:extLst>
                <a:ext uri="{FF2B5EF4-FFF2-40B4-BE49-F238E27FC236}">
                  <a16:creationId xmlns="" xmlns:a16="http://schemas.microsoft.com/office/drawing/2014/main" id="{4133F170-8BE6-4281-9D62-7AC318259B60}"/>
                </a:ext>
              </a:extLst>
            </p:cNvPr>
            <p:cNvSpPr txBox="1"/>
            <p:nvPr/>
          </p:nvSpPr>
          <p:spPr>
            <a:xfrm>
              <a:off x="-9073290" y="-2700017"/>
              <a:ext cx="17793765" cy="2376695"/>
            </a:xfrm>
            <a:prstGeom prst="rect">
              <a:avLst/>
            </a:prstGeom>
            <a:noFill/>
          </p:spPr>
          <p:txBody>
            <a:bodyPr wrap="square" anchor="ctr" anchorCtr="1">
              <a:prstTxWarp prst="textPlain">
                <a:avLst/>
              </a:prstTxWarp>
              <a:normAutofit fontScale="77500" lnSpcReduction="20000"/>
            </a:bodyPr>
            <a:lstStyle/>
            <a:p>
              <a:pPr defTabSz="685800">
                <a:buClrTx/>
                <a:defRPr/>
              </a:pPr>
              <a:r>
                <a:rPr lang="en-US" altLang="zh-CN" sz="2100" b="1" kern="1200" dirty="0" err="1">
                  <a:solidFill>
                    <a:srgbClr val="002060"/>
                  </a:solidFill>
                  <a:latin typeface="#9Slide04 SVNSwashington" pitchFamily="2" charset="0"/>
                  <a:ea typeface="inpin heiti" panose="00000500000000000000" pitchFamily="2" charset="-122"/>
                  <a:cs typeface="+mn-ea"/>
                  <a:sym typeface="inpin heiti" panose="00000500000000000000" pitchFamily="2" charset="-122"/>
                </a:rPr>
                <a:t>Khai</a:t>
              </a:r>
              <a:r>
                <a:rPr lang="en-US" altLang="zh-CN" sz="2100" b="1"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 – </a:t>
              </a:r>
              <a:r>
                <a:rPr lang="en-US" altLang="zh-CN" sz="2100" b="1" kern="1200" dirty="0" err="1">
                  <a:solidFill>
                    <a:srgbClr val="002060"/>
                  </a:solidFill>
                  <a:latin typeface="#9Slide04 SVNSwashington" pitchFamily="2" charset="0"/>
                  <a:ea typeface="inpin heiti" panose="00000500000000000000" pitchFamily="2" charset="-122"/>
                  <a:cs typeface="+mn-ea"/>
                  <a:sym typeface="inpin heiti" panose="00000500000000000000" pitchFamily="2" charset="-122"/>
                </a:rPr>
                <a:t>Thừa</a:t>
              </a:r>
              <a:r>
                <a:rPr lang="en-US" altLang="zh-CN" sz="2100" b="1"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 – </a:t>
              </a:r>
              <a:r>
                <a:rPr lang="en-US" altLang="zh-CN" sz="2100" b="1" kern="1200" dirty="0" err="1">
                  <a:solidFill>
                    <a:srgbClr val="002060"/>
                  </a:solidFill>
                  <a:latin typeface="#9Slide04 SVNSwashington" pitchFamily="2" charset="0"/>
                  <a:ea typeface="inpin heiti" panose="00000500000000000000" pitchFamily="2" charset="-122"/>
                  <a:cs typeface="+mn-ea"/>
                  <a:sym typeface="inpin heiti" panose="00000500000000000000" pitchFamily="2" charset="-122"/>
                </a:rPr>
                <a:t>Chuyển</a:t>
              </a:r>
              <a:r>
                <a:rPr lang="en-US" altLang="zh-CN" sz="2100" b="1"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 – </a:t>
              </a:r>
              <a:r>
                <a:rPr lang="en-US" altLang="zh-CN" sz="2100" b="1" kern="1200" dirty="0" err="1">
                  <a:solidFill>
                    <a:srgbClr val="002060"/>
                  </a:solidFill>
                  <a:latin typeface="#9Slide04 SVNSwashington" pitchFamily="2" charset="0"/>
                  <a:ea typeface="inpin heiti" panose="00000500000000000000" pitchFamily="2" charset="-122"/>
                  <a:cs typeface="+mn-ea"/>
                  <a:sym typeface="inpin heiti" panose="00000500000000000000" pitchFamily="2" charset="-122"/>
                </a:rPr>
                <a:t>Hợp</a:t>
              </a:r>
              <a:endParaRPr lang="en-US" altLang="zh-CN" sz="2100" b="1" kern="120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endParaRPr>
            </a:p>
          </p:txBody>
        </p:sp>
      </p:grpSp>
      <p:sp>
        <p:nvSpPr>
          <p:cNvPr id="26" name="Rectangle 25">
            <a:extLst>
              <a:ext uri="{FF2B5EF4-FFF2-40B4-BE49-F238E27FC236}">
                <a16:creationId xmlns="" xmlns:a16="http://schemas.microsoft.com/office/drawing/2014/main" id="{C7D15040-B6B5-45B2-AE47-FEC956257F06}"/>
              </a:ext>
            </a:extLst>
          </p:cNvPr>
          <p:cNvSpPr/>
          <p:nvPr/>
        </p:nvSpPr>
        <p:spPr>
          <a:xfrm>
            <a:off x="444263" y="299848"/>
            <a:ext cx="4603953" cy="623248"/>
          </a:xfrm>
          <a:prstGeom prst="rect">
            <a:avLst/>
          </a:prstGeom>
          <a:noFill/>
        </p:spPr>
        <p:txBody>
          <a:bodyPr wrap="none" lIns="68580" tIns="34290" rIns="68580" bIns="34290">
            <a:spAutoFit/>
          </a:bodyPr>
          <a:lstStyle/>
          <a:p>
            <a:pPr algn="ctr" defTabSz="685800">
              <a:buClrTx/>
              <a:defRPr/>
            </a:pPr>
            <a:r>
              <a:rPr lang="en-US" sz="3600" b="1" kern="1200" spc="38" dirty="0">
                <a:ln w="0"/>
                <a:solidFill>
                  <a:srgbClr val="002060"/>
                </a:solidFill>
                <a:effectLst>
                  <a:innerShdw blurRad="63500" dist="50800" dir="13500000">
                    <a:srgbClr val="000000">
                      <a:alpha val="50000"/>
                    </a:srgbClr>
                  </a:innerShdw>
                </a:effectLst>
                <a:latin typeface="#9Slide04 SVNSwashington" pitchFamily="2" charset="0"/>
                <a:cs typeface="+mn-cs"/>
              </a:rPr>
              <a:t>CẤU TRÚC – BỐ CỤC</a:t>
            </a:r>
          </a:p>
        </p:txBody>
      </p:sp>
    </p:spTree>
    <p:extLst>
      <p:ext uri="{BB962C8B-B14F-4D97-AF65-F5344CB8AC3E}">
        <p14:creationId xmlns:p14="http://schemas.microsoft.com/office/powerpoint/2010/main" val="1408648728"/>
      </p:ext>
    </p:extLst>
  </p:cSld>
  <p:clrMapOvr>
    <a:masterClrMapping/>
  </p:clrMapOvr>
  <mc:AlternateContent xmlns:mc="http://schemas.openxmlformats.org/markup-compatibility/2006" xmlns:p14="http://schemas.microsoft.com/office/powerpoint/2010/main">
    <mc:Choice Requires="p14">
      <p:transition spd="slow" p14:dur="1500" advTm="5000">
        <p:split orient="vert"/>
      </p:transition>
    </mc:Choice>
    <mc:Fallback xmlns="">
      <p:transition spd="slow"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 xmlns:a16="http://schemas.microsoft.com/office/drawing/2014/main" id="{8469B14C-3001-4382-8F55-E9C362AEAEA5}"/>
              </a:ext>
            </a:extLst>
          </p:cNvPr>
          <p:cNvSpPr txBox="1"/>
          <p:nvPr/>
        </p:nvSpPr>
        <p:spPr>
          <a:xfrm>
            <a:off x="1314071" y="1033994"/>
            <a:ext cx="1854785" cy="369332"/>
          </a:xfrm>
          <a:prstGeom prst="rect">
            <a:avLst/>
          </a:prstGeom>
          <a:noFill/>
          <a:ln w="9525">
            <a:noFill/>
          </a:ln>
        </p:spPr>
        <p:txBody>
          <a:bodyPr lIns="0" tIns="0" rIns="0" bIns="0">
            <a:spAutoFit/>
          </a:bodyPr>
          <a:lstStyle/>
          <a:p>
            <a:pPr algn="r" defTabSz="-504">
              <a:buClrTx/>
              <a:defRPr/>
            </a:pPr>
            <a:r>
              <a:rPr lang="en-US" altLang="zh-CN" sz="24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Khái</a:t>
            </a:r>
            <a:r>
              <a:rPr lang="en-US" altLang="zh-CN" sz="24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4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niệm</a:t>
            </a:r>
            <a:endParaRPr lang="zh-CN" altLang="en-US" sz="24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3" name="TextBox 13">
            <a:extLst>
              <a:ext uri="{FF2B5EF4-FFF2-40B4-BE49-F238E27FC236}">
                <a16:creationId xmlns="" xmlns:a16="http://schemas.microsoft.com/office/drawing/2014/main" id="{98261142-AFCD-46AF-B28B-8F3087F22A77}"/>
              </a:ext>
            </a:extLst>
          </p:cNvPr>
          <p:cNvSpPr txBox="1"/>
          <p:nvPr/>
        </p:nvSpPr>
        <p:spPr>
          <a:xfrm>
            <a:off x="1869783" y="3712217"/>
            <a:ext cx="1854785" cy="369332"/>
          </a:xfrm>
          <a:prstGeom prst="rect">
            <a:avLst/>
          </a:prstGeom>
          <a:noFill/>
          <a:ln w="9525">
            <a:noFill/>
          </a:ln>
        </p:spPr>
        <p:txBody>
          <a:bodyPr lIns="0" tIns="0" rIns="0" bIns="0">
            <a:spAutoFit/>
          </a:bodyPr>
          <a:lstStyle/>
          <a:p>
            <a:pPr algn="r" defTabSz="-504">
              <a:buClrTx/>
              <a:defRPr/>
            </a:pPr>
            <a:r>
              <a:rPr lang="en-US" altLang="zh-CN" sz="24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Ví</a:t>
            </a:r>
            <a:r>
              <a:rPr lang="en-US" altLang="zh-CN" sz="24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4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dụ</a:t>
            </a:r>
            <a:endParaRPr lang="zh-CN" altLang="en-US" sz="24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4" name="TextBox 13">
            <a:extLst>
              <a:ext uri="{FF2B5EF4-FFF2-40B4-BE49-F238E27FC236}">
                <a16:creationId xmlns="" xmlns:a16="http://schemas.microsoft.com/office/drawing/2014/main" id="{5A598515-54A0-424D-9C56-9BA56AA53599}"/>
              </a:ext>
            </a:extLst>
          </p:cNvPr>
          <p:cNvSpPr txBox="1"/>
          <p:nvPr/>
        </p:nvSpPr>
        <p:spPr>
          <a:xfrm>
            <a:off x="6272073" y="1014148"/>
            <a:ext cx="1856045" cy="369332"/>
          </a:xfrm>
          <a:prstGeom prst="rect">
            <a:avLst/>
          </a:prstGeom>
          <a:noFill/>
          <a:ln w="9525">
            <a:noFill/>
          </a:ln>
        </p:spPr>
        <p:txBody>
          <a:bodyPr lIns="0" tIns="0" rIns="0" bIns="0">
            <a:spAutoFit/>
          </a:bodyPr>
          <a:lstStyle/>
          <a:p>
            <a:pPr defTabSz="-504">
              <a:buClrTx/>
              <a:defRPr/>
            </a:pPr>
            <a:r>
              <a:rPr lang="en-US" altLang="zh-CN" sz="24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Khái</a:t>
            </a:r>
            <a:r>
              <a:rPr lang="en-US" altLang="zh-CN" sz="24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4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niệm</a:t>
            </a:r>
            <a:endParaRPr lang="zh-CN" altLang="en-US" sz="24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5" name="TextBox 13">
            <a:extLst>
              <a:ext uri="{FF2B5EF4-FFF2-40B4-BE49-F238E27FC236}">
                <a16:creationId xmlns="" xmlns:a16="http://schemas.microsoft.com/office/drawing/2014/main" id="{F53414BB-1775-45C3-8A69-6046C0386C19}"/>
              </a:ext>
            </a:extLst>
          </p:cNvPr>
          <p:cNvSpPr txBox="1"/>
          <p:nvPr/>
        </p:nvSpPr>
        <p:spPr>
          <a:xfrm>
            <a:off x="6316312" y="1506479"/>
            <a:ext cx="2536544" cy="1615827"/>
          </a:xfrm>
          <a:prstGeom prst="rect">
            <a:avLst/>
          </a:prstGeom>
          <a:noFill/>
          <a:ln w="9525">
            <a:noFill/>
          </a:ln>
        </p:spPr>
        <p:txBody>
          <a:bodyPr wrap="square" lIns="0" tIns="0" rIns="0" bIns="0">
            <a:spAutoFit/>
          </a:bodyPr>
          <a:lstStyle/>
          <a:p>
            <a:pPr algn="just" defTabSz="685800">
              <a:buClrTx/>
              <a:defRPr/>
            </a:pP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sự</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liên</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lạc</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về</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âm</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của</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hai</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câu</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trong</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bài</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Hai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câu</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niêm</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với</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nhau</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khi</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nào</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thứ</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hai</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của</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hai</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câu</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cùng</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theo</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một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hoặc</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cùng</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bằng</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hoặ</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cùng</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trắc</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bằng</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niêm</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bằng</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trắc</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niêm</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trắc</a:t>
            </a:r>
            <a:endParaRPr lang="zh-CN" altLang="en-US"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6" name="TextBox 13">
            <a:extLst>
              <a:ext uri="{FF2B5EF4-FFF2-40B4-BE49-F238E27FC236}">
                <a16:creationId xmlns="" xmlns:a16="http://schemas.microsoft.com/office/drawing/2014/main" id="{AF151CB7-D2F6-4244-88C1-81F7F0C84E01}"/>
              </a:ext>
            </a:extLst>
          </p:cNvPr>
          <p:cNvSpPr txBox="1"/>
          <p:nvPr/>
        </p:nvSpPr>
        <p:spPr>
          <a:xfrm>
            <a:off x="5429209" y="3712217"/>
            <a:ext cx="1856045" cy="369332"/>
          </a:xfrm>
          <a:prstGeom prst="rect">
            <a:avLst/>
          </a:prstGeom>
          <a:noFill/>
          <a:ln w="9525">
            <a:noFill/>
          </a:ln>
        </p:spPr>
        <p:txBody>
          <a:bodyPr lIns="0" tIns="0" rIns="0" bIns="0">
            <a:spAutoFit/>
          </a:bodyPr>
          <a:lstStyle/>
          <a:p>
            <a:pPr defTabSz="-504">
              <a:buClrTx/>
              <a:defRPr/>
            </a:pPr>
            <a:r>
              <a:rPr lang="en-US" altLang="zh-CN" sz="24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Ví</a:t>
            </a:r>
            <a:r>
              <a:rPr lang="en-US" altLang="zh-CN" sz="24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4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dụ</a:t>
            </a:r>
            <a:endParaRPr lang="zh-CN" altLang="en-US" sz="24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7" name="TextBox 13">
            <a:extLst>
              <a:ext uri="{FF2B5EF4-FFF2-40B4-BE49-F238E27FC236}">
                <a16:creationId xmlns="" xmlns:a16="http://schemas.microsoft.com/office/drawing/2014/main" id="{F0C2342C-3FEF-44BE-ABDB-45BC4BD06036}"/>
              </a:ext>
            </a:extLst>
          </p:cNvPr>
          <p:cNvSpPr txBox="1"/>
          <p:nvPr/>
        </p:nvSpPr>
        <p:spPr>
          <a:xfrm>
            <a:off x="6272073" y="3292424"/>
            <a:ext cx="2215459" cy="1846659"/>
          </a:xfrm>
          <a:prstGeom prst="rect">
            <a:avLst/>
          </a:prstGeom>
          <a:noFill/>
          <a:ln w="9525">
            <a:noFill/>
          </a:ln>
        </p:spPr>
        <p:txBody>
          <a:bodyPr wrap="square" lIns="0" tIns="0" rIns="0" bIns="0">
            <a:spAutoFit/>
          </a:bodyPr>
          <a:lstStyle/>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 </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a:t>
            </a:r>
            <a:endParaRPr lang="zh-CN" altLang="en-US"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8" name="TextBox 13">
            <a:extLst>
              <a:ext uri="{FF2B5EF4-FFF2-40B4-BE49-F238E27FC236}">
                <a16:creationId xmlns="" xmlns:a16="http://schemas.microsoft.com/office/drawing/2014/main" id="{62D4C9BA-073D-41CE-BD67-37028AC521B8}"/>
              </a:ext>
            </a:extLst>
          </p:cNvPr>
          <p:cNvSpPr txBox="1"/>
          <p:nvPr/>
        </p:nvSpPr>
        <p:spPr>
          <a:xfrm>
            <a:off x="2221100" y="3292425"/>
            <a:ext cx="2174019" cy="1846659"/>
          </a:xfrm>
          <a:prstGeom prst="rect">
            <a:avLst/>
          </a:prstGeom>
          <a:noFill/>
          <a:ln w="9525">
            <a:noFill/>
          </a:ln>
        </p:spPr>
        <p:txBody>
          <a:bodyPr wrap="square" lIns="0" tIns="0" rIns="0" bIns="0">
            <a:spAutoFit/>
          </a:bodyPr>
          <a:lstStyle/>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 </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a:t>
            </a:r>
          </a:p>
          <a:p>
            <a:pPr defTabSz="685800">
              <a:buClrTx/>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 </a:t>
            </a:r>
            <a:r>
              <a:rPr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a:t>
            </a:r>
            <a:endParaRPr lang="zh-CN" altLang="en-US"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9" name="TextBox 13">
            <a:extLst>
              <a:ext uri="{FF2B5EF4-FFF2-40B4-BE49-F238E27FC236}">
                <a16:creationId xmlns="" xmlns:a16="http://schemas.microsoft.com/office/drawing/2014/main" id="{88DB765A-E9E3-48CA-81EF-14C71F336632}"/>
              </a:ext>
            </a:extLst>
          </p:cNvPr>
          <p:cNvSpPr txBox="1"/>
          <p:nvPr/>
        </p:nvSpPr>
        <p:spPr>
          <a:xfrm>
            <a:off x="119240" y="1422062"/>
            <a:ext cx="2925612" cy="2077492"/>
          </a:xfrm>
          <a:prstGeom prst="rect">
            <a:avLst/>
          </a:prstGeom>
          <a:noFill/>
          <a:ln w="9525">
            <a:noFill/>
          </a:ln>
        </p:spPr>
        <p:txBody>
          <a:bodyPr wrap="square" lIns="0" tIns="0" rIns="0" bIns="0">
            <a:spAutoFit/>
          </a:bodyPr>
          <a:lstStyle/>
          <a:p>
            <a:pPr marL="257175" indent="-257175" algn="just" defTabSz="685800">
              <a:buClrTx/>
              <a:buFont typeface="Arial" panose="020B0604020202020204" pitchFamily="34" charset="0"/>
              <a:buChar char="•"/>
              <a:defRPr/>
            </a:pP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cách</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sắp</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đặt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tiếng</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bằng</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tiếng</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trắc</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trong</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các</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câu</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của</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một</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bài</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endPar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a:p>
            <a:pPr marL="257175" indent="-257175" algn="just" defTabSz="685800">
              <a:buClrTx/>
              <a:buFont typeface="Arial" panose="020B0604020202020204" pitchFamily="34" charset="0"/>
              <a:buChar char="•"/>
              <a:defRPr/>
            </a:pP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được</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bắt</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đầu</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bằng</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âm  thanh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của</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thứ</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hai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của</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câu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thứ</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nhất</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a:t>
            </a:r>
          </a:p>
          <a:p>
            <a:pPr marL="257175" indent="-257175" algn="just" defTabSz="685800">
              <a:buClrTx/>
              <a:buFont typeface="Arial" panose="020B0604020202020204" pitchFamily="34" charset="0"/>
              <a:buChar char="•"/>
              <a:defRPr/>
            </a:pP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Nếu</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thứ</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hai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thanh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bằng</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thì</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gọi</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bài</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thơ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bằng</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thứ</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hai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thanh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trắc</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thì</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gọi</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bài</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thơ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trắc</a:t>
            </a:r>
            <a:r>
              <a:rPr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endParaRPr lang="zh-CN" altLang="en-US"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25" name="Rectangle 24">
            <a:extLst>
              <a:ext uri="{FF2B5EF4-FFF2-40B4-BE49-F238E27FC236}">
                <a16:creationId xmlns="" xmlns:a16="http://schemas.microsoft.com/office/drawing/2014/main" id="{F46869B3-AE68-4506-88D6-68B67E25452C}"/>
              </a:ext>
            </a:extLst>
          </p:cNvPr>
          <p:cNvSpPr/>
          <p:nvPr/>
        </p:nvSpPr>
        <p:spPr>
          <a:xfrm>
            <a:off x="384501" y="256502"/>
            <a:ext cx="1299331" cy="623248"/>
          </a:xfrm>
          <a:prstGeom prst="rect">
            <a:avLst/>
          </a:prstGeom>
          <a:noFill/>
        </p:spPr>
        <p:txBody>
          <a:bodyPr wrap="none" lIns="68580" tIns="34290" rIns="68580" bIns="34290">
            <a:spAutoFit/>
          </a:bodyPr>
          <a:lstStyle/>
          <a:p>
            <a:pPr algn="ctr" defTabSz="685800">
              <a:buClrTx/>
              <a:defRPr/>
            </a:pPr>
            <a:r>
              <a:rPr lang="en-US" sz="3600" b="1" kern="1200" spc="38" dirty="0">
                <a:ln w="0"/>
                <a:solidFill>
                  <a:srgbClr val="002060"/>
                </a:solidFill>
                <a:effectLst>
                  <a:innerShdw blurRad="63500" dist="50800" dir="13500000">
                    <a:srgbClr val="000000">
                      <a:alpha val="50000"/>
                    </a:srgbClr>
                  </a:innerShdw>
                </a:effectLst>
                <a:latin typeface="#9Slide04 SVNSwashington" pitchFamily="2" charset="0"/>
                <a:cs typeface="+mn-cs"/>
              </a:rPr>
              <a:t>LUẬT</a:t>
            </a:r>
          </a:p>
        </p:txBody>
      </p:sp>
      <p:sp>
        <p:nvSpPr>
          <p:cNvPr id="26" name="Rectangle 25">
            <a:extLst>
              <a:ext uri="{FF2B5EF4-FFF2-40B4-BE49-F238E27FC236}">
                <a16:creationId xmlns="" xmlns:a16="http://schemas.microsoft.com/office/drawing/2014/main" id="{A5690A70-5830-4BD0-98BE-17ABBF12744E}"/>
              </a:ext>
            </a:extLst>
          </p:cNvPr>
          <p:cNvSpPr/>
          <p:nvPr/>
        </p:nvSpPr>
        <p:spPr>
          <a:xfrm>
            <a:off x="7372406" y="210712"/>
            <a:ext cx="1357038" cy="623248"/>
          </a:xfrm>
          <a:prstGeom prst="rect">
            <a:avLst/>
          </a:prstGeom>
          <a:noFill/>
        </p:spPr>
        <p:txBody>
          <a:bodyPr wrap="none" lIns="68580" tIns="34290" rIns="68580" bIns="34290">
            <a:spAutoFit/>
          </a:bodyPr>
          <a:lstStyle/>
          <a:p>
            <a:pPr algn="ctr" defTabSz="685800">
              <a:buClrTx/>
              <a:defRPr/>
            </a:pPr>
            <a:r>
              <a:rPr lang="en-US" sz="3600" b="1" kern="1200" spc="38" dirty="0">
                <a:ln w="0"/>
                <a:solidFill>
                  <a:srgbClr val="002060"/>
                </a:solidFill>
                <a:effectLst>
                  <a:innerShdw blurRad="63500" dist="50800" dir="13500000">
                    <a:srgbClr val="000000">
                      <a:alpha val="50000"/>
                    </a:srgbClr>
                  </a:innerShdw>
                </a:effectLst>
                <a:latin typeface="#9Slide04 SVNSwashington" pitchFamily="2" charset="0"/>
                <a:cs typeface="+mn-cs"/>
              </a:rPr>
              <a:t>NIÊM</a:t>
            </a:r>
          </a:p>
        </p:txBody>
      </p:sp>
    </p:spTree>
    <p:extLst>
      <p:ext uri="{BB962C8B-B14F-4D97-AF65-F5344CB8AC3E}">
        <p14:creationId xmlns:p14="http://schemas.microsoft.com/office/powerpoint/2010/main" val="1382052785"/>
      </p:ext>
    </p:extLst>
  </p:cSld>
  <p:clrMapOvr>
    <a:masterClrMapping/>
  </p:clrMapOvr>
  <mc:AlternateContent xmlns:mc="http://schemas.openxmlformats.org/markup-compatibility/2006" xmlns:p14="http://schemas.microsoft.com/office/powerpoint/2010/main">
    <mc:Choice Requires="p14">
      <p:transition spd="slow" p14:dur="1500" advTm="5000">
        <p:split orient="vert"/>
      </p:transition>
    </mc:Choice>
    <mc:Fallback xmlns="">
      <p:transition spd="slow"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6">
            <a:extLst>
              <a:ext uri="{FF2B5EF4-FFF2-40B4-BE49-F238E27FC236}">
                <a16:creationId xmlns="" xmlns:a16="http://schemas.microsoft.com/office/drawing/2014/main" id="{C0B57F89-FC26-46ED-B4FD-9E508770381D}"/>
              </a:ext>
            </a:extLst>
          </p:cNvPr>
          <p:cNvSpPr txBox="1"/>
          <p:nvPr/>
        </p:nvSpPr>
        <p:spPr>
          <a:xfrm>
            <a:off x="88491" y="890245"/>
            <a:ext cx="3077807" cy="415499"/>
          </a:xfrm>
          <a:prstGeom prst="rect">
            <a:avLst/>
          </a:prstGeom>
          <a:noFill/>
        </p:spPr>
        <p:txBody>
          <a:bodyPr wrap="square" rIns="162000" anchor="t" anchorCtr="0">
            <a:noAutofit/>
          </a:bodyPr>
          <a:lstStyle/>
          <a:p>
            <a:pPr algn="just" defTabSz="685800">
              <a:buClrTx/>
              <a:defRPr/>
            </a:pP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Đối</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đặt</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hai</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câu</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đi</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song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đôi</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cho</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ý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với</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trong</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hai</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câu</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ấy</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căn</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xứng</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với</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nhau</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Đối</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tương</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phản</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hoặc</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tương</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hỗ</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a:t>
            </a:r>
            <a:endPar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a:p>
            <a:pPr marL="257175" indent="-257175" algn="just" defTabSz="685800">
              <a:buClrTx/>
              <a:buFont typeface="Arial" panose="020B0604020202020204" pitchFamily="34" charset="0"/>
              <a:buChar char="•"/>
              <a:defRPr/>
            </a:pP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Đối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ý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tìm</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hai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câu</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có</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ý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tưởng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cân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nhau</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mà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đặt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thành</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hai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câu</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song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nhau</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p>
          <a:p>
            <a:pPr marL="257175" indent="-257175" algn="just" defTabSz="685800">
              <a:buClrTx/>
              <a:buFont typeface="Arial" panose="020B0604020202020204" pitchFamily="34" charset="0"/>
              <a:buChar char="•"/>
              <a:defRPr/>
            </a:pP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Đối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thì</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vừa</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phải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đối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thanh</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tức</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B – T, T  - B,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vừa</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phải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đối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loại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của</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nghĩa</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hai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tương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tự</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loại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cùng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danh</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cùng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động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endParaRPr kumimoji="1" lang="zh-CN" altLang="en-US"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16" name="Rectangle 15">
            <a:extLst>
              <a:ext uri="{FF2B5EF4-FFF2-40B4-BE49-F238E27FC236}">
                <a16:creationId xmlns="" xmlns:a16="http://schemas.microsoft.com/office/drawing/2014/main" id="{24E796A4-F3CD-4817-9569-2955D2C59913}"/>
              </a:ext>
            </a:extLst>
          </p:cNvPr>
          <p:cNvSpPr/>
          <p:nvPr/>
        </p:nvSpPr>
        <p:spPr>
          <a:xfrm>
            <a:off x="377471" y="258367"/>
            <a:ext cx="959430" cy="623248"/>
          </a:xfrm>
          <a:prstGeom prst="rect">
            <a:avLst/>
          </a:prstGeom>
          <a:noFill/>
        </p:spPr>
        <p:txBody>
          <a:bodyPr wrap="none" lIns="68580" tIns="34290" rIns="68580" bIns="34290">
            <a:spAutoFit/>
          </a:bodyPr>
          <a:lstStyle/>
          <a:p>
            <a:pPr algn="ctr" defTabSz="685800">
              <a:buClrTx/>
              <a:defRPr/>
            </a:pPr>
            <a:r>
              <a:rPr lang="en-US" sz="3600" b="1" kern="1200" spc="38" dirty="0">
                <a:ln w="0"/>
                <a:solidFill>
                  <a:srgbClr val="002060"/>
                </a:solidFill>
                <a:effectLst>
                  <a:innerShdw blurRad="63500" dist="50800" dir="13500000">
                    <a:srgbClr val="000000">
                      <a:alpha val="50000"/>
                    </a:srgbClr>
                  </a:innerShdw>
                </a:effectLst>
                <a:latin typeface="#9Slide04 SVNSwashington" pitchFamily="2" charset="0"/>
                <a:cs typeface="+mn-cs"/>
              </a:rPr>
              <a:t>ĐỐI</a:t>
            </a:r>
          </a:p>
        </p:txBody>
      </p:sp>
      <p:sp>
        <p:nvSpPr>
          <p:cNvPr id="17" name="Rectangle 16">
            <a:extLst>
              <a:ext uri="{FF2B5EF4-FFF2-40B4-BE49-F238E27FC236}">
                <a16:creationId xmlns="" xmlns:a16="http://schemas.microsoft.com/office/drawing/2014/main" id="{A129CB98-0380-400C-A760-A09A440B3276}"/>
              </a:ext>
            </a:extLst>
          </p:cNvPr>
          <p:cNvSpPr/>
          <p:nvPr/>
        </p:nvSpPr>
        <p:spPr>
          <a:xfrm>
            <a:off x="7674881" y="258367"/>
            <a:ext cx="1127745" cy="623248"/>
          </a:xfrm>
          <a:prstGeom prst="rect">
            <a:avLst/>
          </a:prstGeom>
          <a:noFill/>
        </p:spPr>
        <p:txBody>
          <a:bodyPr wrap="none" lIns="68580" tIns="34290" rIns="68580" bIns="34290">
            <a:spAutoFit/>
          </a:bodyPr>
          <a:lstStyle/>
          <a:p>
            <a:pPr algn="ctr" defTabSz="685800">
              <a:buClrTx/>
              <a:defRPr/>
            </a:pPr>
            <a:r>
              <a:rPr lang="en-US" sz="3600" b="1" kern="1200" spc="38" dirty="0">
                <a:ln w="0"/>
                <a:solidFill>
                  <a:srgbClr val="002060"/>
                </a:solidFill>
                <a:effectLst>
                  <a:innerShdw blurRad="63500" dist="50800" dir="13500000">
                    <a:srgbClr val="000000">
                      <a:alpha val="50000"/>
                    </a:srgbClr>
                  </a:innerShdw>
                </a:effectLst>
                <a:latin typeface="#9Slide04 SVNSwashington" pitchFamily="2" charset="0"/>
                <a:cs typeface="+mn-cs"/>
              </a:rPr>
              <a:t>VẦN</a:t>
            </a:r>
          </a:p>
        </p:txBody>
      </p:sp>
      <p:sp>
        <p:nvSpPr>
          <p:cNvPr id="18" name="TextBox 36">
            <a:extLst>
              <a:ext uri="{FF2B5EF4-FFF2-40B4-BE49-F238E27FC236}">
                <a16:creationId xmlns="" xmlns:a16="http://schemas.microsoft.com/office/drawing/2014/main" id="{3B06696E-4C6E-4668-850F-D9B99D6AF5BE}"/>
              </a:ext>
            </a:extLst>
          </p:cNvPr>
          <p:cNvSpPr txBox="1"/>
          <p:nvPr/>
        </p:nvSpPr>
        <p:spPr>
          <a:xfrm>
            <a:off x="5977705" y="832698"/>
            <a:ext cx="3077807" cy="415499"/>
          </a:xfrm>
          <a:prstGeom prst="rect">
            <a:avLst/>
          </a:prstGeom>
          <a:noFill/>
        </p:spPr>
        <p:txBody>
          <a:bodyPr wrap="square" rIns="162000" anchor="t" anchorCtr="0">
            <a:noAutofit/>
          </a:bodyPr>
          <a:lstStyle/>
          <a:p>
            <a:pPr algn="just" defTabSz="685800">
              <a:buClrTx/>
              <a:defRPr/>
            </a:pP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Vần</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Nho</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vận</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những</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tiếng</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thanh</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âm</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hòa</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hiệp</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đặt</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vào</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hai</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hoặc</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nhiều</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câu</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văn</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để</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hưởng</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ứng</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b="1"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nhau</a:t>
            </a:r>
            <a:r>
              <a:rPr kumimoji="1" lang="en-US" altLang="zh-CN" sz="1500" b="1"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endPar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a:p>
            <a:pPr marL="257175" indent="-257175" algn="just" defTabSz="685800">
              <a:buClrTx/>
              <a:buFont typeface="Arial" panose="020B0604020202020204" pitchFamily="34" charset="0"/>
              <a:buChar char="•"/>
              <a:defRPr/>
            </a:pP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Ðường</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chỉ</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gieo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một</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vần</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vần</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bằng</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bình</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hiếm</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khi gieo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vần</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trắc</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Gieo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vần</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vào</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cuối</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của</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câu 1, 2, 4, 6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và</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8.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ngoại</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lệ</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riêng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cuối</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của</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câu 1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ngũ</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ngôn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bát</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cú</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có</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thể</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không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cần</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gieo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vần</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cũng</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vi-VN"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được</a:t>
            </a:r>
            <a:r>
              <a:rPr kumimoji="1" lang="vi-VN"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endParaRPr kumimoji="1" lang="zh-CN" altLang="en-US"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Tree>
    <p:extLst>
      <p:ext uri="{BB962C8B-B14F-4D97-AF65-F5344CB8AC3E}">
        <p14:creationId xmlns:p14="http://schemas.microsoft.com/office/powerpoint/2010/main" val="4262898522"/>
      </p:ext>
    </p:extLst>
  </p:cSld>
  <p:clrMapOvr>
    <a:masterClrMapping/>
  </p:clrMapOvr>
  <mc:AlternateContent xmlns:mc="http://schemas.openxmlformats.org/markup-compatibility/2006" xmlns:p14="http://schemas.microsoft.com/office/powerpoint/2010/main">
    <mc:Choice Requires="p14">
      <p:transition spd="slow" p14:dur="1500" advTm="5000">
        <p:split orient="vert"/>
      </p:transition>
    </mc:Choice>
    <mc:Fallback xmlns="">
      <p:transition spd="slow"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6C8065EE-2F33-4E54-9CA0-638D6F353D67}"/>
              </a:ext>
            </a:extLst>
          </p:cNvPr>
          <p:cNvSpPr txBox="1"/>
          <p:nvPr/>
        </p:nvSpPr>
        <p:spPr>
          <a:xfrm>
            <a:off x="1239270" y="458389"/>
            <a:ext cx="6217560" cy="3139321"/>
          </a:xfrm>
          <a:prstGeom prst="rect">
            <a:avLst/>
          </a:prstGeom>
          <a:noFill/>
        </p:spPr>
        <p:txBody>
          <a:bodyPr wrap="square" rtlCol="0">
            <a:spAutoFit/>
            <a:scene3d>
              <a:camera prst="orthographicFront"/>
              <a:lightRig rig="threePt" dir="t"/>
            </a:scene3d>
            <a:sp3d extrusionH="57150" contourW="12700" prstMaterial="metal">
              <a:bevelT w="127000" h="127000"/>
              <a:contourClr>
                <a:srgbClr val="A88755"/>
              </a:contourClr>
            </a:sp3d>
          </a:bodyPr>
          <a:lstStyle/>
          <a:p>
            <a:pPr algn="ctr" defTabSz="342900">
              <a:lnSpc>
                <a:spcPct val="150000"/>
              </a:lnSpc>
              <a:buClrTx/>
              <a:defRPr/>
            </a:pPr>
            <a:r>
              <a:rPr lang="en-US" altLang="zh-CN" sz="6600" kern="1200" dirty="0">
                <a:blipFill>
                  <a:blip r:embed="rId2"/>
                  <a:stretch>
                    <a:fillRect/>
                  </a:stretch>
                </a:blipFill>
                <a:effectLst>
                  <a:outerShdw blurRad="38100" dist="38100" dir="2700000" algn="tl">
                    <a:srgbClr val="000000">
                      <a:alpha val="43137"/>
                    </a:srgbClr>
                  </a:outerShdw>
                </a:effectLst>
                <a:latin typeface="#9Slide04 SVNSwashington" pitchFamily="2" charset="0"/>
                <a:ea typeface="默陌山魂手迹" panose="02000603000000000000" pitchFamily="2" charset="-122"/>
                <a:cs typeface="+mn-ea"/>
                <a:sym typeface="+mn-lt"/>
              </a:rPr>
              <a:t>HÌNH THÀNH</a:t>
            </a:r>
          </a:p>
          <a:p>
            <a:pPr algn="ctr" defTabSz="342900">
              <a:lnSpc>
                <a:spcPct val="150000"/>
              </a:lnSpc>
              <a:buClrTx/>
              <a:defRPr/>
            </a:pPr>
            <a:r>
              <a:rPr lang="en-US" altLang="zh-CN" sz="6600" dirty="0">
                <a:blipFill>
                  <a:blip r:embed="rId2"/>
                  <a:stretch>
                    <a:fillRect/>
                  </a:stretch>
                </a:blipFill>
                <a:effectLst>
                  <a:outerShdw blurRad="38100" dist="38100" dir="2700000" algn="tl">
                    <a:srgbClr val="000000">
                      <a:alpha val="43137"/>
                    </a:srgbClr>
                  </a:outerShdw>
                </a:effectLst>
                <a:latin typeface="#9Slide04 SVNSwashington" pitchFamily="2" charset="0"/>
                <a:ea typeface="默陌山魂手迹" panose="02000603000000000000" pitchFamily="2" charset="-122"/>
                <a:cs typeface="+mn-ea"/>
                <a:sym typeface="+mn-lt"/>
              </a:rPr>
              <a:t>KIẾN THỨC</a:t>
            </a:r>
            <a:endParaRPr lang="zh-CN" altLang="en-US" sz="6600" kern="1200" dirty="0">
              <a:blipFill>
                <a:blip r:embed="rId2"/>
                <a:stretch>
                  <a:fillRect/>
                </a:stretch>
              </a:blipFill>
              <a:effectLst>
                <a:outerShdw blurRad="38100" dist="38100" dir="2700000" algn="tl">
                  <a:srgbClr val="000000">
                    <a:alpha val="43137"/>
                  </a:srgbClr>
                </a:outerShdw>
              </a:effectLst>
              <a:latin typeface="#9Slide04 SVNSwashington" pitchFamily="2" charset="0"/>
              <a:ea typeface="默陌山魂手迹" panose="02000603000000000000" pitchFamily="2" charset="-122"/>
              <a:cs typeface="+mn-ea"/>
              <a:sym typeface="+mn-lt"/>
            </a:endParaRPr>
          </a:p>
        </p:txBody>
      </p:sp>
    </p:spTree>
    <p:extLst>
      <p:ext uri="{BB962C8B-B14F-4D97-AF65-F5344CB8AC3E}">
        <p14:creationId xmlns:p14="http://schemas.microsoft.com/office/powerpoint/2010/main" val="30622898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5A6D9957-9BD7-49C2-BD25-983E86F817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4438" y="1120359"/>
            <a:ext cx="825103" cy="295159"/>
          </a:xfrm>
          <a:prstGeom prst="rect">
            <a:avLst/>
          </a:prstGeom>
        </p:spPr>
      </p:pic>
      <p:sp>
        <p:nvSpPr>
          <p:cNvPr id="9" name="PA-文本 文本框 3">
            <a:extLst>
              <a:ext uri="{FF2B5EF4-FFF2-40B4-BE49-F238E27FC236}">
                <a16:creationId xmlns="" xmlns:a16="http://schemas.microsoft.com/office/drawing/2014/main" id="{958BEFDE-472F-4616-AEEA-83B4D67E5E0F}"/>
              </a:ext>
            </a:extLst>
          </p:cNvPr>
          <p:cNvSpPr txBox="1">
            <a:spLocks/>
          </p:cNvSpPr>
          <p:nvPr>
            <p:custDataLst>
              <p:tags r:id="rId1"/>
            </p:custDataLst>
          </p:nvPr>
        </p:nvSpPr>
        <p:spPr>
          <a:xfrm>
            <a:off x="714376" y="180779"/>
            <a:ext cx="6829424" cy="2377574"/>
          </a:xfrm>
          <a:prstGeom prst="rect">
            <a:avLst/>
          </a:prstGeom>
          <a:noFill/>
        </p:spPr>
        <p:txBody>
          <a:bodyPr wrap="square" rtlCol="0">
            <a:spAutoFit/>
          </a:bodyPr>
          <a:lstStyle/>
          <a:p>
            <a:pPr algn="ctr" defTabSz="342900">
              <a:lnSpc>
                <a:spcPct val="150000"/>
              </a:lnSpc>
              <a:buClrTx/>
              <a:defRPr/>
            </a:pPr>
            <a:r>
              <a:rPr lang="en-US" altLang="zh-CN" sz="3300" kern="1200" dirty="0" smtClean="0">
                <a:blipFill>
                  <a:blip r:embed="rId4"/>
                  <a:stretch>
                    <a:fillRect/>
                  </a:stretch>
                </a:blipFill>
                <a:effectLst>
                  <a:outerShdw blurRad="38100" dist="38100" dir="2700000" algn="tl">
                    <a:srgbClr val="000000">
                      <a:alpha val="43137"/>
                    </a:srgbClr>
                  </a:outerShdw>
                </a:effectLst>
                <a:latin typeface="#9Slide04 SVNSwashington" pitchFamily="2" charset="0"/>
                <a:ea typeface="默陌山魂手迹" panose="02000603000000000000" pitchFamily="2" charset="-122"/>
                <a:cs typeface="+mn-ea"/>
                <a:sym typeface="+mn-lt"/>
              </a:rPr>
              <a:t>TRÌNH BÀY NHỮNG HIỂU BIẾT ĐÃ TÌM HIỂU VỀ TÁC GIẢ ĐỖ PHỦ VÀ BÀI THƠ “THU HỨNG”</a:t>
            </a:r>
            <a:endParaRPr lang="zh-CN" altLang="en-US" sz="3300" kern="1200" dirty="0">
              <a:blipFill>
                <a:blip r:embed="rId4"/>
                <a:stretch>
                  <a:fillRect/>
                </a:stretch>
              </a:blipFill>
              <a:effectLst>
                <a:outerShdw blurRad="38100" dist="38100" dir="2700000" algn="tl">
                  <a:srgbClr val="000000">
                    <a:alpha val="43137"/>
                  </a:srgbClr>
                </a:outerShdw>
              </a:effectLst>
              <a:latin typeface="#9Slide04 SVNSwashington" pitchFamily="2" charset="0"/>
              <a:ea typeface="默陌山魂手迹" panose="02000603000000000000" pitchFamily="2" charset="-122"/>
              <a:cs typeface="+mn-ea"/>
              <a:sym typeface="+mn-lt"/>
            </a:endParaRPr>
          </a:p>
        </p:txBody>
      </p:sp>
      <p:pic>
        <p:nvPicPr>
          <p:cNvPr id="11" name="Picture 10" descr="A person with a mustache&#10;&#10;Description automatically generated with medium confidence">
            <a:extLst>
              <a:ext uri="{FF2B5EF4-FFF2-40B4-BE49-F238E27FC236}">
                <a16:creationId xmlns="" xmlns:a16="http://schemas.microsoft.com/office/drawing/2014/main" id="{BC14F688-D2A7-4D42-82CE-7435D4F3DB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4" b="98556" l="2500" r="98000">
                        <a14:foregroundMark x1="14500" y1="77256" x2="25000" y2="96029"/>
                        <a14:foregroundMark x1="44000" y1="94946" x2="84500" y2="98556"/>
                        <a14:foregroundMark x1="92000" y1="93502" x2="98000" y2="98195"/>
                        <a14:foregroundMark x1="8000" y1="75451" x2="2500" y2="74729"/>
                      </a14:backgroundRemoval>
                    </a14:imgEffect>
                  </a14:imgLayer>
                </a14:imgProps>
              </a:ext>
              <a:ext uri="{28A0092B-C50C-407E-A947-70E740481C1C}">
                <a14:useLocalDpi xmlns:a14="http://schemas.microsoft.com/office/drawing/2010/main"/>
              </a:ext>
            </a:extLst>
          </a:blip>
          <a:stretch>
            <a:fillRect/>
          </a:stretch>
        </p:blipFill>
        <p:spPr>
          <a:xfrm>
            <a:off x="5465714" y="0"/>
            <a:ext cx="3263949" cy="4100513"/>
          </a:xfrm>
          <a:prstGeom prst="rect">
            <a:avLst/>
          </a:prstGeom>
        </p:spPr>
      </p:pic>
      <p:sp>
        <p:nvSpPr>
          <p:cNvPr id="13" name="Rectangle 12">
            <a:extLst>
              <a:ext uri="{FF2B5EF4-FFF2-40B4-BE49-F238E27FC236}">
                <a16:creationId xmlns="" xmlns:a16="http://schemas.microsoft.com/office/drawing/2014/main" id="{3BC7C47D-1C8D-418F-A5EB-1D3605AA70BF}"/>
              </a:ext>
            </a:extLst>
          </p:cNvPr>
          <p:cNvSpPr/>
          <p:nvPr/>
        </p:nvSpPr>
        <p:spPr>
          <a:xfrm>
            <a:off x="6013158" y="4100771"/>
            <a:ext cx="2126609" cy="761747"/>
          </a:xfrm>
          <a:prstGeom prst="rect">
            <a:avLst/>
          </a:prstGeom>
          <a:noFill/>
        </p:spPr>
        <p:txBody>
          <a:bodyPr wrap="none" lIns="68580" tIns="34290" rIns="68580" bIns="34290">
            <a:spAutoFit/>
          </a:bodyPr>
          <a:lstStyle/>
          <a:p>
            <a:pPr algn="ctr" defTabSz="685800">
              <a:buClrTx/>
              <a:defRPr/>
            </a:pPr>
            <a:r>
              <a:rPr lang="en-US" sz="4500" b="1" kern="1200" spc="38" dirty="0" err="1">
                <a:ln w="0"/>
                <a:solidFill>
                  <a:srgbClr val="F7A915"/>
                </a:solidFill>
                <a:effectLst>
                  <a:innerShdw blurRad="63500" dist="50800" dir="13500000">
                    <a:srgbClr val="000000">
                      <a:alpha val="50000"/>
                    </a:srgbClr>
                  </a:innerShdw>
                </a:effectLst>
                <a:latin typeface="#9Slide04 SVNSwashington" pitchFamily="2" charset="0"/>
                <a:ea typeface="+mn-ea"/>
                <a:cs typeface="+mn-cs"/>
              </a:rPr>
              <a:t>Đỗ</a:t>
            </a:r>
            <a:r>
              <a:rPr lang="en-US" sz="4500" b="1" kern="1200" spc="38" dirty="0">
                <a:ln w="0"/>
                <a:solidFill>
                  <a:srgbClr val="F7A915"/>
                </a:solidFill>
                <a:effectLst>
                  <a:innerShdw blurRad="63500" dist="50800" dir="13500000">
                    <a:srgbClr val="000000">
                      <a:alpha val="50000"/>
                    </a:srgbClr>
                  </a:innerShdw>
                </a:effectLst>
                <a:latin typeface="#9Slide04 SVNSwashington" pitchFamily="2" charset="0"/>
                <a:ea typeface="+mn-ea"/>
                <a:cs typeface="+mn-cs"/>
              </a:rPr>
              <a:t> </a:t>
            </a:r>
            <a:r>
              <a:rPr lang="en-US" sz="4500" b="1" kern="1200" spc="38" dirty="0" err="1">
                <a:ln w="0"/>
                <a:solidFill>
                  <a:srgbClr val="F7A915"/>
                </a:solidFill>
                <a:effectLst>
                  <a:innerShdw blurRad="63500" dist="50800" dir="13500000">
                    <a:srgbClr val="000000">
                      <a:alpha val="50000"/>
                    </a:srgbClr>
                  </a:innerShdw>
                </a:effectLst>
                <a:latin typeface="#9Slide04 SVNSwashington" pitchFamily="2" charset="0"/>
                <a:ea typeface="+mn-ea"/>
                <a:cs typeface="+mn-cs"/>
              </a:rPr>
              <a:t>Phủ</a:t>
            </a:r>
            <a:endParaRPr lang="en-US" sz="4500" b="1" kern="1200" spc="38" dirty="0">
              <a:ln w="0"/>
              <a:solidFill>
                <a:srgbClr val="F7A915"/>
              </a:solidFill>
              <a:effectLst>
                <a:innerShdw blurRad="63500" dist="50800" dir="13500000">
                  <a:srgbClr val="000000">
                    <a:alpha val="50000"/>
                  </a:srgbClr>
                </a:innerShdw>
              </a:effectLst>
              <a:latin typeface="#9Slide04 SVNSwashington" pitchFamily="2" charset="0"/>
              <a:ea typeface="+mn-ea"/>
              <a:cs typeface="+mn-cs"/>
            </a:endParaRPr>
          </a:p>
        </p:txBody>
      </p:sp>
    </p:spTree>
    <p:extLst>
      <p:ext uri="{BB962C8B-B14F-4D97-AF65-F5344CB8AC3E}">
        <p14:creationId xmlns:p14="http://schemas.microsoft.com/office/powerpoint/2010/main" val="9377428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35"/>
          <p:cNvSpPr txBox="1">
            <a:spLocks noGrp="1"/>
          </p:cNvSpPr>
          <p:nvPr>
            <p:ph type="title"/>
          </p:nvPr>
        </p:nvSpPr>
        <p:spPr>
          <a:xfrm>
            <a:off x="270510" y="779145"/>
            <a:ext cx="1346835" cy="4991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1</a:t>
            </a:r>
            <a:r>
              <a:rPr lang="en-US" altLang="en-GB"/>
              <a:t>. tÁC </a:t>
            </a:r>
            <a:r>
              <a:rPr lang="en-US" altLang="en-GB" sz="2800"/>
              <a:t>GIẢ</a:t>
            </a:r>
          </a:p>
        </p:txBody>
      </p:sp>
      <p:sp>
        <p:nvSpPr>
          <p:cNvPr id="837" name="Google Shape;837;p35"/>
          <p:cNvSpPr txBox="1">
            <a:spLocks noGrp="1"/>
          </p:cNvSpPr>
          <p:nvPr>
            <p:ph type="title" idx="2"/>
          </p:nvPr>
        </p:nvSpPr>
        <p:spPr>
          <a:xfrm>
            <a:off x="635" y="-7620"/>
            <a:ext cx="9152255" cy="667385"/>
          </a:xfrm>
          <a:prstGeom prst="rect">
            <a:avLst/>
          </a:prstGeom>
          <a:solidFill>
            <a:schemeClr val="bg1"/>
          </a:solidFill>
        </p:spPr>
        <p:txBody>
          <a:bodyPr spcFirstLastPara="1" wrap="square" lIns="91425" tIns="91425" rIns="91425" bIns="91425" anchor="t" anchorCtr="0">
            <a:noAutofit/>
          </a:bodyPr>
          <a:lstStyle/>
          <a:p>
            <a:pPr marL="0" lvl="0" indent="0" algn="just" rtl="0">
              <a:spcBef>
                <a:spcPts val="0"/>
              </a:spcBef>
              <a:spcAft>
                <a:spcPts val="0"/>
              </a:spcAft>
              <a:buNone/>
            </a:pPr>
            <a:r>
              <a:rPr lang="en-US" altLang="en-GB" sz="4000"/>
              <a:t>                          </a:t>
            </a:r>
            <a:r>
              <a:rPr lang="en-US" altLang="en-GB" sz="4400"/>
              <a:t>I</a:t>
            </a:r>
            <a:r>
              <a:rPr lang="en-US" altLang="en-GB" sz="4000"/>
              <a:t>. TÌM HIỂU CHUNG</a:t>
            </a:r>
          </a:p>
        </p:txBody>
      </p:sp>
      <p:grpSp>
        <p:nvGrpSpPr>
          <p:cNvPr id="850" name="Google Shape;850;p35"/>
          <p:cNvGrpSpPr/>
          <p:nvPr/>
        </p:nvGrpSpPr>
        <p:grpSpPr>
          <a:xfrm>
            <a:off x="7382388" y="897853"/>
            <a:ext cx="414781" cy="319943"/>
            <a:chOff x="6176212" y="804243"/>
            <a:chExt cx="544903" cy="420369"/>
          </a:xfrm>
        </p:grpSpPr>
        <p:sp>
          <p:nvSpPr>
            <p:cNvPr id="851" name="Google Shape;851;p35"/>
            <p:cNvSpPr/>
            <p:nvPr/>
          </p:nvSpPr>
          <p:spPr>
            <a:xfrm>
              <a:off x="6176212" y="804243"/>
              <a:ext cx="544903" cy="420369"/>
            </a:xfrm>
            <a:custGeom>
              <a:avLst/>
              <a:gdLst/>
              <a:ahLst/>
              <a:cxnLst/>
              <a:rect l="l" t="t" r="r" b="b"/>
              <a:pathLst>
                <a:path w="9508" h="7335" extrusionOk="0">
                  <a:moveTo>
                    <a:pt x="5147" y="1"/>
                  </a:moveTo>
                  <a:cubicBezTo>
                    <a:pt x="4820" y="1"/>
                    <a:pt x="4493" y="10"/>
                    <a:pt x="4170" y="28"/>
                  </a:cubicBezTo>
                  <a:cubicBezTo>
                    <a:pt x="2902" y="95"/>
                    <a:pt x="1401" y="528"/>
                    <a:pt x="734" y="1829"/>
                  </a:cubicBezTo>
                  <a:cubicBezTo>
                    <a:pt x="0" y="3164"/>
                    <a:pt x="834" y="3764"/>
                    <a:pt x="1902" y="3964"/>
                  </a:cubicBezTo>
                  <a:cubicBezTo>
                    <a:pt x="1535" y="5098"/>
                    <a:pt x="1301" y="6399"/>
                    <a:pt x="2102" y="7066"/>
                  </a:cubicBezTo>
                  <a:cubicBezTo>
                    <a:pt x="2337" y="7255"/>
                    <a:pt x="2596" y="7335"/>
                    <a:pt x="2866" y="7335"/>
                  </a:cubicBezTo>
                  <a:cubicBezTo>
                    <a:pt x="3935" y="7335"/>
                    <a:pt x="5186" y="6084"/>
                    <a:pt x="5905" y="5365"/>
                  </a:cubicBezTo>
                  <a:cubicBezTo>
                    <a:pt x="7206" y="4098"/>
                    <a:pt x="8506" y="2563"/>
                    <a:pt x="9340" y="962"/>
                  </a:cubicBezTo>
                  <a:cubicBezTo>
                    <a:pt x="9407" y="862"/>
                    <a:pt x="9440" y="762"/>
                    <a:pt x="9507" y="662"/>
                  </a:cubicBezTo>
                  <a:cubicBezTo>
                    <a:pt x="8166" y="197"/>
                    <a:pt x="6645"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6220169" y="968322"/>
              <a:ext cx="179781" cy="130036"/>
            </a:xfrm>
            <a:custGeom>
              <a:avLst/>
              <a:gdLst/>
              <a:ahLst/>
              <a:cxnLst/>
              <a:rect l="l" t="t" r="r" b="b"/>
              <a:pathLst>
                <a:path w="3137" h="2269" extrusionOk="0">
                  <a:moveTo>
                    <a:pt x="3100" y="0"/>
                  </a:moveTo>
                  <a:cubicBezTo>
                    <a:pt x="1609" y="0"/>
                    <a:pt x="1" y="2035"/>
                    <a:pt x="1" y="2035"/>
                  </a:cubicBezTo>
                  <a:lnTo>
                    <a:pt x="334" y="2269"/>
                  </a:lnTo>
                  <a:cubicBezTo>
                    <a:pt x="1368" y="534"/>
                    <a:pt x="3136" y="0"/>
                    <a:pt x="3136" y="0"/>
                  </a:cubicBezTo>
                  <a:cubicBezTo>
                    <a:pt x="3124" y="0"/>
                    <a:pt x="3112"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35"/>
          <p:cNvGrpSpPr/>
          <p:nvPr/>
        </p:nvGrpSpPr>
        <p:grpSpPr>
          <a:xfrm>
            <a:off x="8555238" y="3098863"/>
            <a:ext cx="414793" cy="312390"/>
            <a:chOff x="6763729" y="2474572"/>
            <a:chExt cx="550634" cy="414695"/>
          </a:xfrm>
        </p:grpSpPr>
        <p:sp>
          <p:nvSpPr>
            <p:cNvPr id="854" name="Google Shape;854;p35"/>
            <p:cNvSpPr/>
            <p:nvPr/>
          </p:nvSpPr>
          <p:spPr>
            <a:xfrm>
              <a:off x="6763729" y="2474572"/>
              <a:ext cx="550634" cy="414695"/>
            </a:xfrm>
            <a:custGeom>
              <a:avLst/>
              <a:gdLst/>
              <a:ahLst/>
              <a:cxnLst/>
              <a:rect l="l" t="t" r="r" b="b"/>
              <a:pathLst>
                <a:path w="9608" h="7236" extrusionOk="0">
                  <a:moveTo>
                    <a:pt x="6838" y="1"/>
                  </a:moveTo>
                  <a:cubicBezTo>
                    <a:pt x="5776" y="1"/>
                    <a:pt x="4504" y="1179"/>
                    <a:pt x="3770" y="1861"/>
                  </a:cubicBezTo>
                  <a:cubicBezTo>
                    <a:pt x="2435" y="3095"/>
                    <a:pt x="1068" y="4563"/>
                    <a:pt x="167" y="6131"/>
                  </a:cubicBezTo>
                  <a:cubicBezTo>
                    <a:pt x="134" y="6231"/>
                    <a:pt x="67" y="6331"/>
                    <a:pt x="0" y="6431"/>
                  </a:cubicBezTo>
                  <a:cubicBezTo>
                    <a:pt x="1490" y="7021"/>
                    <a:pt x="3240" y="7235"/>
                    <a:pt x="4928" y="7235"/>
                  </a:cubicBezTo>
                  <a:cubicBezTo>
                    <a:pt x="5054" y="7235"/>
                    <a:pt x="5179" y="7234"/>
                    <a:pt x="5304" y="7232"/>
                  </a:cubicBezTo>
                  <a:cubicBezTo>
                    <a:pt x="6572" y="7232"/>
                    <a:pt x="8106" y="6831"/>
                    <a:pt x="8840" y="5597"/>
                  </a:cubicBezTo>
                  <a:cubicBezTo>
                    <a:pt x="9607" y="4263"/>
                    <a:pt x="8773" y="3629"/>
                    <a:pt x="7739" y="3396"/>
                  </a:cubicBezTo>
                  <a:cubicBezTo>
                    <a:pt x="8139" y="2295"/>
                    <a:pt x="8440" y="994"/>
                    <a:pt x="7639" y="293"/>
                  </a:cubicBezTo>
                  <a:cubicBezTo>
                    <a:pt x="7397" y="87"/>
                    <a:pt x="7125" y="1"/>
                    <a:pt x="6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7090625" y="2604150"/>
              <a:ext cx="183564" cy="124535"/>
            </a:xfrm>
            <a:custGeom>
              <a:avLst/>
              <a:gdLst/>
              <a:ahLst/>
              <a:cxnLst/>
              <a:rect l="l" t="t" r="r" b="b"/>
              <a:pathLst>
                <a:path w="3203" h="2173" extrusionOk="0">
                  <a:moveTo>
                    <a:pt x="2869" y="0"/>
                  </a:moveTo>
                  <a:cubicBezTo>
                    <a:pt x="1768" y="1702"/>
                    <a:pt x="0" y="2169"/>
                    <a:pt x="0" y="2169"/>
                  </a:cubicBezTo>
                  <a:cubicBezTo>
                    <a:pt x="36" y="2171"/>
                    <a:pt x="71" y="2172"/>
                    <a:pt x="106" y="2172"/>
                  </a:cubicBezTo>
                  <a:cubicBezTo>
                    <a:pt x="1550" y="2172"/>
                    <a:pt x="3203" y="234"/>
                    <a:pt x="3203" y="234"/>
                  </a:cubicBez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35"/>
          <p:cNvGrpSpPr/>
          <p:nvPr/>
        </p:nvGrpSpPr>
        <p:grpSpPr>
          <a:xfrm>
            <a:off x="270694" y="4083881"/>
            <a:ext cx="611919" cy="541220"/>
            <a:chOff x="2450934" y="3462483"/>
            <a:chExt cx="760903" cy="672991"/>
          </a:xfrm>
        </p:grpSpPr>
        <p:sp>
          <p:nvSpPr>
            <p:cNvPr id="857" name="Google Shape;857;p35"/>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 Box 19"/>
          <p:cNvSpPr txBox="1"/>
          <p:nvPr/>
        </p:nvSpPr>
        <p:spPr>
          <a:xfrm>
            <a:off x="395605" y="1275715"/>
            <a:ext cx="5510530" cy="398780"/>
          </a:xfrm>
          <a:prstGeom prst="rect">
            <a:avLst/>
          </a:prstGeom>
          <a:noFill/>
        </p:spPr>
        <p:txBody>
          <a:bodyPr wrap="square" rtlCol="0">
            <a:spAutoFit/>
          </a:bodyPr>
          <a:lstStyle/>
          <a:p>
            <a:pPr algn="l"/>
            <a:r>
              <a:rPr lang="en-US" sz="2000">
                <a:solidFill>
                  <a:schemeClr val="tx1"/>
                </a:solidFill>
                <a:latin typeface="Times New Roman" panose="02020603050405020304" charset="0"/>
                <a:cs typeface="Times New Roman" panose="02020603050405020304" charset="0"/>
              </a:rPr>
              <a:t>- Đỗ Phủ (712- 770) tự là Tử Mĩ</a:t>
            </a:r>
          </a:p>
        </p:txBody>
      </p:sp>
      <p:sp>
        <p:nvSpPr>
          <p:cNvPr id="21" name="Text Box 20"/>
          <p:cNvSpPr txBox="1"/>
          <p:nvPr/>
        </p:nvSpPr>
        <p:spPr>
          <a:xfrm>
            <a:off x="395605" y="3138805"/>
            <a:ext cx="5803265" cy="1322070"/>
          </a:xfrm>
          <a:prstGeom prst="rect">
            <a:avLst/>
          </a:prstGeom>
          <a:noFill/>
        </p:spPr>
        <p:txBody>
          <a:bodyPr wrap="square" rtlCol="0">
            <a:spAutoFit/>
          </a:bodyPr>
          <a:lstStyle/>
          <a:p>
            <a:pPr algn="just"/>
            <a:r>
              <a:rPr lang="en-US" sz="2000">
                <a:solidFill>
                  <a:schemeClr val="tx1"/>
                </a:solidFill>
                <a:latin typeface="Times New Roman" panose="02020603050405020304" charset="0"/>
                <a:cs typeface="Times New Roman" panose="02020603050405020304" charset="0"/>
                <a:sym typeface="+mn-ea"/>
              </a:rPr>
              <a:t>- Thơ ông là bức tranh hiện thực sinh động và chân xác về xã hội đương thời, thể hiện sự đồng cảm với nỗi khổ của nhân dân trong thời li loạn, chứa chan tình yêu nước và tinh thần nhân đạo </a:t>
            </a:r>
          </a:p>
        </p:txBody>
      </p:sp>
      <p:sp>
        <p:nvSpPr>
          <p:cNvPr id="22" name="Text Box 21"/>
          <p:cNvSpPr txBox="1"/>
          <p:nvPr/>
        </p:nvSpPr>
        <p:spPr>
          <a:xfrm>
            <a:off x="395605" y="1699895"/>
            <a:ext cx="4634865" cy="398780"/>
          </a:xfrm>
          <a:prstGeom prst="rect">
            <a:avLst/>
          </a:prstGeom>
          <a:noFill/>
        </p:spPr>
        <p:txBody>
          <a:bodyPr wrap="none" rtlCol="0">
            <a:spAutoFit/>
          </a:bodyPr>
          <a:lstStyle/>
          <a:p>
            <a:pPr algn="l"/>
            <a:r>
              <a:rPr lang="en-US" sz="2000">
                <a:solidFill>
                  <a:schemeClr val="tx1"/>
                </a:solidFill>
                <a:latin typeface="Times New Roman" panose="02020603050405020304" charset="0"/>
                <a:cs typeface="Times New Roman" panose="02020603050405020304" charset="0"/>
                <a:sym typeface="+mn-ea"/>
              </a:rPr>
              <a:t>- Quê: huyện Củng - Hà Nam - Trung Quốc</a:t>
            </a:r>
          </a:p>
        </p:txBody>
      </p:sp>
      <p:sp>
        <p:nvSpPr>
          <p:cNvPr id="24" name="Text Box 23"/>
          <p:cNvSpPr txBox="1"/>
          <p:nvPr/>
        </p:nvSpPr>
        <p:spPr>
          <a:xfrm>
            <a:off x="395605" y="2124075"/>
            <a:ext cx="5803265" cy="1014730"/>
          </a:xfrm>
          <a:prstGeom prst="rect">
            <a:avLst/>
          </a:prstGeom>
          <a:noFill/>
        </p:spPr>
        <p:txBody>
          <a:bodyPr wrap="square" rtlCol="0">
            <a:spAutoFit/>
          </a:bodyPr>
          <a:lstStyle/>
          <a:p>
            <a:pPr algn="just"/>
            <a:r>
              <a:rPr lang="en-US" sz="2000">
                <a:solidFill>
                  <a:schemeClr val="tx1"/>
                </a:solidFill>
                <a:latin typeface="Times New Roman" panose="02020603050405020304" charset="0"/>
                <a:cs typeface="Times New Roman" panose="02020603050405020304" charset="0"/>
              </a:rPr>
              <a:t>- Là nhà thơ hiện thực vĩ đại nhất trong lịch sử thời Đường, danh nhân văn hóa thế giới, được tôn là “thi thánh”</a:t>
            </a:r>
          </a:p>
        </p:txBody>
      </p:sp>
      <p:pic>
        <p:nvPicPr>
          <p:cNvPr id="25" name="Picture 24" descr="images785601_Nhung_su_that_bat_ngo_thi_thanh_Do_Phu_phunutoday.v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7610" y="1278255"/>
            <a:ext cx="2263775" cy="3312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831"/>
                                        </p:tgtEl>
                                        <p:attrNameLst>
                                          <p:attrName>style.visibility</p:attrName>
                                        </p:attrNameLst>
                                      </p:cBhvr>
                                      <p:to>
                                        <p:strVal val="visible"/>
                                      </p:to>
                                    </p:set>
                                    <p:animEffect transition="in" filter="box(in)">
                                      <p:cBhvr>
                                        <p:cTn id="7" dur="1000"/>
                                        <p:tgtEl>
                                          <p:spTgt spid="8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000"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ppt_x"/>
                                          </p:val>
                                        </p:tav>
                                        <p:tav tm="100000">
                                          <p:val>
                                            <p:strVal val="#ppt_x"/>
                                          </p:val>
                                        </p:tav>
                                      </p:tavLst>
                                    </p:anim>
                                    <p:anim calcmode="lin" valueType="num">
                                      <p:cBhvr additive="base">
                                        <p:cTn id="22" dur="10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000"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ppt_x"/>
                                          </p:val>
                                        </p:tav>
                                        <p:tav tm="100000">
                                          <p:val>
                                            <p:strVal val="#ppt_x"/>
                                          </p:val>
                                        </p:tav>
                                      </p:tavLst>
                                    </p:anim>
                                    <p:anim calcmode="lin" valueType="num">
                                      <p:cBhvr additive="base">
                                        <p:cTn id="26" dur="10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000"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ppt_x"/>
                                          </p:val>
                                        </p:tav>
                                        <p:tav tm="100000">
                                          <p:val>
                                            <p:strVal val="#ppt_x"/>
                                          </p:val>
                                        </p:tav>
                                      </p:tavLst>
                                    </p:anim>
                                    <p:anim calcmode="lin" valueType="num">
                                      <p:cBhvr additive="base">
                                        <p:cTn id="30"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 grpId="0"/>
      <p:bldP spid="831" grpId="1"/>
      <p:bldP spid="20" grpId="0"/>
      <p:bldP spid="20" grpId="1"/>
      <p:bldP spid="21" grpId="0"/>
      <p:bldP spid="21" grpId="1"/>
      <p:bldP spid="22" grpId="0"/>
      <p:bldP spid="22" grpId="1"/>
      <p:bldP spid="24" grpId="0"/>
      <p:bldP spid="2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35"/>
          <p:cNvSpPr txBox="1">
            <a:spLocks noGrp="1"/>
          </p:cNvSpPr>
          <p:nvPr>
            <p:ph type="title"/>
          </p:nvPr>
        </p:nvSpPr>
        <p:spPr>
          <a:xfrm>
            <a:off x="252095" y="1022985"/>
            <a:ext cx="1837055" cy="4991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2. tÁC phẩm</a:t>
            </a:r>
          </a:p>
        </p:txBody>
      </p:sp>
      <p:sp>
        <p:nvSpPr>
          <p:cNvPr id="837" name="Google Shape;837;p35"/>
          <p:cNvSpPr txBox="1">
            <a:spLocks noGrp="1"/>
          </p:cNvSpPr>
          <p:nvPr>
            <p:ph type="title" idx="2"/>
          </p:nvPr>
        </p:nvSpPr>
        <p:spPr>
          <a:xfrm>
            <a:off x="-6985" y="-7620"/>
            <a:ext cx="9141460" cy="758190"/>
          </a:xfrm>
          <a:prstGeom prst="rect">
            <a:avLst/>
          </a:prstGeom>
          <a:solidFill>
            <a:schemeClr val="bg1"/>
          </a:solidFill>
        </p:spPr>
        <p:txBody>
          <a:bodyPr spcFirstLastPara="1" wrap="square" lIns="91425" tIns="91425" rIns="91425" bIns="91425" anchor="t" anchorCtr="0">
            <a:noAutofit/>
          </a:bodyPr>
          <a:lstStyle/>
          <a:p>
            <a:pPr marL="0" lvl="0" indent="0" algn="just" rtl="0">
              <a:spcBef>
                <a:spcPts val="0"/>
              </a:spcBef>
              <a:spcAft>
                <a:spcPts val="0"/>
              </a:spcAft>
              <a:buNone/>
            </a:pPr>
            <a:r>
              <a:rPr lang="en-US" altLang="en-GB" sz="4400"/>
              <a:t>                          I. TÌM HIỂU CHUNG</a:t>
            </a:r>
          </a:p>
        </p:txBody>
      </p:sp>
      <p:grpSp>
        <p:nvGrpSpPr>
          <p:cNvPr id="850" name="Google Shape;850;p35"/>
          <p:cNvGrpSpPr/>
          <p:nvPr/>
        </p:nvGrpSpPr>
        <p:grpSpPr>
          <a:xfrm>
            <a:off x="7382388" y="897853"/>
            <a:ext cx="414781" cy="319943"/>
            <a:chOff x="6176212" y="804243"/>
            <a:chExt cx="544903" cy="420369"/>
          </a:xfrm>
        </p:grpSpPr>
        <p:sp>
          <p:nvSpPr>
            <p:cNvPr id="851" name="Google Shape;851;p35"/>
            <p:cNvSpPr/>
            <p:nvPr/>
          </p:nvSpPr>
          <p:spPr>
            <a:xfrm>
              <a:off x="6176212" y="804243"/>
              <a:ext cx="544903" cy="420369"/>
            </a:xfrm>
            <a:custGeom>
              <a:avLst/>
              <a:gdLst/>
              <a:ahLst/>
              <a:cxnLst/>
              <a:rect l="l" t="t" r="r" b="b"/>
              <a:pathLst>
                <a:path w="9508" h="7335" extrusionOk="0">
                  <a:moveTo>
                    <a:pt x="5147" y="1"/>
                  </a:moveTo>
                  <a:cubicBezTo>
                    <a:pt x="4820" y="1"/>
                    <a:pt x="4493" y="10"/>
                    <a:pt x="4170" y="28"/>
                  </a:cubicBezTo>
                  <a:cubicBezTo>
                    <a:pt x="2902" y="95"/>
                    <a:pt x="1401" y="528"/>
                    <a:pt x="734" y="1829"/>
                  </a:cubicBezTo>
                  <a:cubicBezTo>
                    <a:pt x="0" y="3164"/>
                    <a:pt x="834" y="3764"/>
                    <a:pt x="1902" y="3964"/>
                  </a:cubicBezTo>
                  <a:cubicBezTo>
                    <a:pt x="1535" y="5098"/>
                    <a:pt x="1301" y="6399"/>
                    <a:pt x="2102" y="7066"/>
                  </a:cubicBezTo>
                  <a:cubicBezTo>
                    <a:pt x="2337" y="7255"/>
                    <a:pt x="2596" y="7335"/>
                    <a:pt x="2866" y="7335"/>
                  </a:cubicBezTo>
                  <a:cubicBezTo>
                    <a:pt x="3935" y="7335"/>
                    <a:pt x="5186" y="6084"/>
                    <a:pt x="5905" y="5365"/>
                  </a:cubicBezTo>
                  <a:cubicBezTo>
                    <a:pt x="7206" y="4098"/>
                    <a:pt x="8506" y="2563"/>
                    <a:pt x="9340" y="962"/>
                  </a:cubicBezTo>
                  <a:cubicBezTo>
                    <a:pt x="9407" y="862"/>
                    <a:pt x="9440" y="762"/>
                    <a:pt x="9507" y="662"/>
                  </a:cubicBezTo>
                  <a:cubicBezTo>
                    <a:pt x="8166" y="197"/>
                    <a:pt x="6645"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6220169" y="968322"/>
              <a:ext cx="179781" cy="130036"/>
            </a:xfrm>
            <a:custGeom>
              <a:avLst/>
              <a:gdLst/>
              <a:ahLst/>
              <a:cxnLst/>
              <a:rect l="l" t="t" r="r" b="b"/>
              <a:pathLst>
                <a:path w="3137" h="2269" extrusionOk="0">
                  <a:moveTo>
                    <a:pt x="3100" y="0"/>
                  </a:moveTo>
                  <a:cubicBezTo>
                    <a:pt x="1609" y="0"/>
                    <a:pt x="1" y="2035"/>
                    <a:pt x="1" y="2035"/>
                  </a:cubicBezTo>
                  <a:lnTo>
                    <a:pt x="334" y="2269"/>
                  </a:lnTo>
                  <a:cubicBezTo>
                    <a:pt x="1368" y="534"/>
                    <a:pt x="3136" y="0"/>
                    <a:pt x="3136" y="0"/>
                  </a:cubicBezTo>
                  <a:cubicBezTo>
                    <a:pt x="3124" y="0"/>
                    <a:pt x="3112"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35"/>
          <p:cNvGrpSpPr/>
          <p:nvPr/>
        </p:nvGrpSpPr>
        <p:grpSpPr>
          <a:xfrm>
            <a:off x="8555238" y="3098863"/>
            <a:ext cx="414793" cy="312390"/>
            <a:chOff x="6763729" y="2474572"/>
            <a:chExt cx="550634" cy="414695"/>
          </a:xfrm>
        </p:grpSpPr>
        <p:sp>
          <p:nvSpPr>
            <p:cNvPr id="854" name="Google Shape;854;p35"/>
            <p:cNvSpPr/>
            <p:nvPr/>
          </p:nvSpPr>
          <p:spPr>
            <a:xfrm>
              <a:off x="6763729" y="2474572"/>
              <a:ext cx="550634" cy="414695"/>
            </a:xfrm>
            <a:custGeom>
              <a:avLst/>
              <a:gdLst/>
              <a:ahLst/>
              <a:cxnLst/>
              <a:rect l="l" t="t" r="r" b="b"/>
              <a:pathLst>
                <a:path w="9608" h="7236" extrusionOk="0">
                  <a:moveTo>
                    <a:pt x="6838" y="1"/>
                  </a:moveTo>
                  <a:cubicBezTo>
                    <a:pt x="5776" y="1"/>
                    <a:pt x="4504" y="1179"/>
                    <a:pt x="3770" y="1861"/>
                  </a:cubicBezTo>
                  <a:cubicBezTo>
                    <a:pt x="2435" y="3095"/>
                    <a:pt x="1068" y="4563"/>
                    <a:pt x="167" y="6131"/>
                  </a:cubicBezTo>
                  <a:cubicBezTo>
                    <a:pt x="134" y="6231"/>
                    <a:pt x="67" y="6331"/>
                    <a:pt x="0" y="6431"/>
                  </a:cubicBezTo>
                  <a:cubicBezTo>
                    <a:pt x="1490" y="7021"/>
                    <a:pt x="3240" y="7235"/>
                    <a:pt x="4928" y="7235"/>
                  </a:cubicBezTo>
                  <a:cubicBezTo>
                    <a:pt x="5054" y="7235"/>
                    <a:pt x="5179" y="7234"/>
                    <a:pt x="5304" y="7232"/>
                  </a:cubicBezTo>
                  <a:cubicBezTo>
                    <a:pt x="6572" y="7232"/>
                    <a:pt x="8106" y="6831"/>
                    <a:pt x="8840" y="5597"/>
                  </a:cubicBezTo>
                  <a:cubicBezTo>
                    <a:pt x="9607" y="4263"/>
                    <a:pt x="8773" y="3629"/>
                    <a:pt x="7739" y="3396"/>
                  </a:cubicBezTo>
                  <a:cubicBezTo>
                    <a:pt x="8139" y="2295"/>
                    <a:pt x="8440" y="994"/>
                    <a:pt x="7639" y="293"/>
                  </a:cubicBezTo>
                  <a:cubicBezTo>
                    <a:pt x="7397" y="87"/>
                    <a:pt x="7125" y="1"/>
                    <a:pt x="6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7090625" y="2604150"/>
              <a:ext cx="183564" cy="124535"/>
            </a:xfrm>
            <a:custGeom>
              <a:avLst/>
              <a:gdLst/>
              <a:ahLst/>
              <a:cxnLst/>
              <a:rect l="l" t="t" r="r" b="b"/>
              <a:pathLst>
                <a:path w="3203" h="2173" extrusionOk="0">
                  <a:moveTo>
                    <a:pt x="2869" y="0"/>
                  </a:moveTo>
                  <a:cubicBezTo>
                    <a:pt x="1768" y="1702"/>
                    <a:pt x="0" y="2169"/>
                    <a:pt x="0" y="2169"/>
                  </a:cubicBezTo>
                  <a:cubicBezTo>
                    <a:pt x="36" y="2171"/>
                    <a:pt x="71" y="2172"/>
                    <a:pt x="106" y="2172"/>
                  </a:cubicBezTo>
                  <a:cubicBezTo>
                    <a:pt x="1550" y="2172"/>
                    <a:pt x="3203" y="234"/>
                    <a:pt x="3203" y="234"/>
                  </a:cubicBez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35"/>
          <p:cNvGrpSpPr/>
          <p:nvPr/>
        </p:nvGrpSpPr>
        <p:grpSpPr>
          <a:xfrm>
            <a:off x="50984" y="1923611"/>
            <a:ext cx="611919" cy="541220"/>
            <a:chOff x="2450934" y="3462483"/>
            <a:chExt cx="760903" cy="672991"/>
          </a:xfrm>
        </p:grpSpPr>
        <p:sp>
          <p:nvSpPr>
            <p:cNvPr id="857" name="Google Shape;857;p35"/>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 Box 16"/>
          <p:cNvSpPr txBox="1"/>
          <p:nvPr/>
        </p:nvSpPr>
        <p:spPr>
          <a:xfrm>
            <a:off x="323850" y="1563370"/>
            <a:ext cx="8646160" cy="2245360"/>
          </a:xfrm>
          <a:prstGeom prst="rect">
            <a:avLst/>
          </a:prstGeom>
          <a:noFill/>
        </p:spPr>
        <p:txBody>
          <a:bodyPr wrap="square" rtlCol="0">
            <a:spAutoFit/>
          </a:bodyPr>
          <a:lstStyle/>
          <a:p>
            <a:pPr algn="l"/>
            <a:r>
              <a:rPr lang="en-US" sz="2000" dirty="0">
                <a:solidFill>
                  <a:schemeClr val="tx1"/>
                </a:solidFill>
                <a:latin typeface="Times New Roman" panose="02020603050405020304" charset="0"/>
                <a:cs typeface="Times New Roman" panose="02020603050405020304" charset="0"/>
              </a:rPr>
              <a:t> - </a:t>
            </a:r>
            <a:r>
              <a:rPr lang="en-US" sz="2000" b="1" dirty="0" err="1">
                <a:solidFill>
                  <a:schemeClr val="tx1"/>
                </a:solidFill>
                <a:latin typeface="Times New Roman" panose="02020603050405020304" charset="0"/>
                <a:cs typeface="Times New Roman" panose="02020603050405020304" charset="0"/>
              </a:rPr>
              <a:t>Hoàn</a:t>
            </a:r>
            <a:r>
              <a:rPr lang="en-US" sz="2000" b="1" dirty="0">
                <a:solidFill>
                  <a:schemeClr val="tx1"/>
                </a:solidFill>
                <a:latin typeface="Times New Roman" panose="02020603050405020304" charset="0"/>
                <a:cs typeface="Times New Roman" panose="02020603050405020304" charset="0"/>
              </a:rPr>
              <a:t> </a:t>
            </a:r>
            <a:r>
              <a:rPr lang="en-US" sz="2000" b="1" dirty="0" err="1">
                <a:solidFill>
                  <a:schemeClr val="tx1"/>
                </a:solidFill>
                <a:latin typeface="Times New Roman" panose="02020603050405020304" charset="0"/>
                <a:cs typeface="Times New Roman" panose="02020603050405020304" charset="0"/>
              </a:rPr>
              <a:t>cảnh</a:t>
            </a:r>
            <a:r>
              <a:rPr lang="en-US" sz="2000" b="1" dirty="0">
                <a:solidFill>
                  <a:schemeClr val="tx1"/>
                </a:solidFill>
                <a:latin typeface="Times New Roman" panose="02020603050405020304" charset="0"/>
                <a:cs typeface="Times New Roman" panose="02020603050405020304" charset="0"/>
              </a:rPr>
              <a:t> </a:t>
            </a:r>
            <a:r>
              <a:rPr lang="en-US" sz="2000" b="1" dirty="0" err="1">
                <a:solidFill>
                  <a:schemeClr val="tx1"/>
                </a:solidFill>
                <a:latin typeface="Times New Roman" panose="02020603050405020304" charset="0"/>
                <a:cs typeface="Times New Roman" panose="02020603050405020304" charset="0"/>
              </a:rPr>
              <a:t>sáng</a:t>
            </a:r>
            <a:r>
              <a:rPr lang="en-US" sz="2000" b="1" dirty="0">
                <a:solidFill>
                  <a:schemeClr val="tx1"/>
                </a:solidFill>
                <a:latin typeface="Times New Roman" panose="02020603050405020304" charset="0"/>
                <a:cs typeface="Times New Roman" panose="02020603050405020304" charset="0"/>
              </a:rPr>
              <a:t> </a:t>
            </a:r>
            <a:r>
              <a:rPr lang="en-US" sz="2000" b="1" dirty="0" err="1">
                <a:solidFill>
                  <a:schemeClr val="tx1"/>
                </a:solidFill>
                <a:latin typeface="Times New Roman" panose="02020603050405020304" charset="0"/>
                <a:cs typeface="Times New Roman" panose="02020603050405020304" charset="0"/>
              </a:rPr>
              <a:t>tác</a:t>
            </a:r>
            <a:r>
              <a:rPr lang="en-US" sz="2000" b="1" dirty="0">
                <a:solidFill>
                  <a:schemeClr val="tx1"/>
                </a:solidFill>
                <a:latin typeface="Times New Roman" panose="02020603050405020304" charset="0"/>
                <a:cs typeface="Times New Roman" panose="02020603050405020304" charset="0"/>
              </a:rPr>
              <a:t>:</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Bài</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thơ</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được</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viết</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trong</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thời</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gian</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Đỗ</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Phủ</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cùng</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gia</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đình</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đi</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chạy</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nạn</a:t>
            </a:r>
            <a:r>
              <a:rPr lang="en-US" sz="2000" dirty="0">
                <a:solidFill>
                  <a:schemeClr val="tx1"/>
                </a:solidFill>
                <a:latin typeface="Times New Roman" panose="02020603050405020304" charset="0"/>
                <a:cs typeface="Times New Roman" panose="02020603050405020304" charset="0"/>
              </a:rPr>
              <a:t> ở </a:t>
            </a:r>
            <a:r>
              <a:rPr lang="en-US" sz="2000" dirty="0" err="1">
                <a:solidFill>
                  <a:schemeClr val="tx1"/>
                </a:solidFill>
                <a:latin typeface="Times New Roman" panose="02020603050405020304" charset="0"/>
                <a:cs typeface="Times New Roman" panose="02020603050405020304" charset="0"/>
              </a:rPr>
              <a:t>Quỳ</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Châu</a:t>
            </a:r>
            <a:r>
              <a:rPr lang="en-US" sz="2000" dirty="0">
                <a:solidFill>
                  <a:schemeClr val="tx1"/>
                </a:solidFill>
                <a:latin typeface="Times New Roman" panose="02020603050405020304" charset="0"/>
                <a:cs typeface="Times New Roman" panose="02020603050405020304" charset="0"/>
              </a:rPr>
              <a:t> (766)</a:t>
            </a:r>
          </a:p>
          <a:p>
            <a:pPr algn="l"/>
            <a:r>
              <a:rPr lang="en-US" sz="2000" dirty="0">
                <a:solidFill>
                  <a:schemeClr val="tx1"/>
                </a:solidFill>
                <a:latin typeface="Times New Roman" panose="02020603050405020304" charset="0"/>
                <a:cs typeface="Times New Roman" panose="02020603050405020304" charset="0"/>
              </a:rPr>
              <a:t>- </a:t>
            </a:r>
            <a:r>
              <a:rPr lang="en-US" sz="2000" b="1" dirty="0" err="1">
                <a:solidFill>
                  <a:schemeClr val="tx1"/>
                </a:solidFill>
                <a:latin typeface="Times New Roman" panose="02020603050405020304" charset="0"/>
                <a:cs typeface="Times New Roman" panose="02020603050405020304" charset="0"/>
              </a:rPr>
              <a:t>Vị</a:t>
            </a:r>
            <a:r>
              <a:rPr lang="en-US" sz="2000" b="1" dirty="0">
                <a:solidFill>
                  <a:schemeClr val="tx1"/>
                </a:solidFill>
                <a:latin typeface="Times New Roman" panose="02020603050405020304" charset="0"/>
                <a:cs typeface="Times New Roman" panose="02020603050405020304" charset="0"/>
              </a:rPr>
              <a:t> </a:t>
            </a:r>
            <a:r>
              <a:rPr lang="en-US" sz="2000" b="1" dirty="0" err="1">
                <a:solidFill>
                  <a:schemeClr val="tx1"/>
                </a:solidFill>
                <a:latin typeface="Times New Roman" panose="02020603050405020304" charset="0"/>
                <a:cs typeface="Times New Roman" panose="02020603050405020304" charset="0"/>
              </a:rPr>
              <a:t>trí</a:t>
            </a:r>
            <a:r>
              <a:rPr lang="en-US" sz="2000" b="1" dirty="0">
                <a:solidFill>
                  <a:schemeClr val="tx1"/>
                </a:solidFill>
                <a:latin typeface="Times New Roman" panose="02020603050405020304" charset="0"/>
                <a:cs typeface="Times New Roman" panose="02020603050405020304" charset="0"/>
              </a:rPr>
              <a:t> </a:t>
            </a:r>
            <a:r>
              <a:rPr lang="en-US" sz="2000" b="1" dirty="0" err="1">
                <a:solidFill>
                  <a:schemeClr val="tx1"/>
                </a:solidFill>
                <a:latin typeface="Times New Roman" panose="02020603050405020304" charset="0"/>
                <a:cs typeface="Times New Roman" panose="02020603050405020304" charset="0"/>
              </a:rPr>
              <a:t>bài</a:t>
            </a:r>
            <a:r>
              <a:rPr lang="en-US" sz="2000" b="1" dirty="0">
                <a:solidFill>
                  <a:schemeClr val="tx1"/>
                </a:solidFill>
                <a:latin typeface="Times New Roman" panose="02020603050405020304" charset="0"/>
                <a:cs typeface="Times New Roman" panose="02020603050405020304" charset="0"/>
              </a:rPr>
              <a:t> </a:t>
            </a:r>
            <a:r>
              <a:rPr lang="en-US" sz="2000" b="1" dirty="0" err="1">
                <a:solidFill>
                  <a:schemeClr val="tx1"/>
                </a:solidFill>
                <a:latin typeface="Times New Roman" panose="02020603050405020304" charset="0"/>
                <a:cs typeface="Times New Roman" panose="02020603050405020304" charset="0"/>
              </a:rPr>
              <a:t>thơ</a:t>
            </a:r>
            <a:r>
              <a:rPr lang="en-US" sz="2000" b="1" dirty="0">
                <a:solidFill>
                  <a:schemeClr val="tx1"/>
                </a:solidFill>
                <a:latin typeface="Times New Roman" panose="02020603050405020304" charset="0"/>
                <a:cs typeface="Times New Roman" panose="02020603050405020304" charset="0"/>
              </a:rPr>
              <a:t>:</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Là</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bài</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thứ</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nhất</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nằm</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trong</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chùm</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thơ</a:t>
            </a:r>
            <a:r>
              <a:rPr lang="en-US" sz="2000" dirty="0">
                <a:solidFill>
                  <a:schemeClr val="tx1"/>
                </a:solidFill>
                <a:latin typeface="Times New Roman" panose="02020603050405020304" charset="0"/>
                <a:cs typeface="Times New Roman" panose="02020603050405020304" charset="0"/>
              </a:rPr>
              <a:t> Thu </a:t>
            </a:r>
            <a:r>
              <a:rPr lang="en-US" sz="2000" dirty="0" err="1">
                <a:solidFill>
                  <a:schemeClr val="tx1"/>
                </a:solidFill>
                <a:latin typeface="Times New Roman" panose="02020603050405020304" charset="0"/>
                <a:cs typeface="Times New Roman" panose="02020603050405020304" charset="0"/>
              </a:rPr>
              <a:t>hứng</a:t>
            </a:r>
            <a:r>
              <a:rPr lang="en-US" sz="2000" dirty="0">
                <a:solidFill>
                  <a:schemeClr val="tx1"/>
                </a:solidFill>
                <a:latin typeface="Times New Roman" panose="02020603050405020304" charset="0"/>
                <a:cs typeface="Times New Roman" panose="02020603050405020304" charset="0"/>
              </a:rPr>
              <a:t> (8 </a:t>
            </a:r>
            <a:r>
              <a:rPr lang="en-US" sz="2000" dirty="0" err="1">
                <a:solidFill>
                  <a:schemeClr val="tx1"/>
                </a:solidFill>
                <a:latin typeface="Times New Roman" panose="02020603050405020304" charset="0"/>
                <a:cs typeface="Times New Roman" panose="02020603050405020304" charset="0"/>
              </a:rPr>
              <a:t>bài</a:t>
            </a:r>
            <a:r>
              <a:rPr lang="en-US" sz="2000" dirty="0">
                <a:solidFill>
                  <a:schemeClr val="tx1"/>
                </a:solidFill>
                <a:latin typeface="Times New Roman" panose="02020603050405020304" charset="0"/>
                <a:cs typeface="Times New Roman" panose="02020603050405020304" charset="0"/>
              </a:rPr>
              <a:t>).</a:t>
            </a:r>
          </a:p>
          <a:p>
            <a:pPr algn="l"/>
            <a:r>
              <a:rPr lang="en-US" sz="2000" dirty="0">
                <a:solidFill>
                  <a:schemeClr val="tx1"/>
                </a:solidFill>
                <a:latin typeface="Times New Roman" panose="02020603050405020304" charset="0"/>
                <a:cs typeface="Times New Roman" panose="02020603050405020304" charset="0"/>
              </a:rPr>
              <a:t>- </a:t>
            </a:r>
            <a:r>
              <a:rPr lang="en-US" sz="2000" b="1" dirty="0" err="1">
                <a:solidFill>
                  <a:schemeClr val="tx1"/>
                </a:solidFill>
                <a:latin typeface="Times New Roman" panose="02020603050405020304" charset="0"/>
                <a:cs typeface="Times New Roman" panose="02020603050405020304" charset="0"/>
              </a:rPr>
              <a:t>Thể</a:t>
            </a:r>
            <a:r>
              <a:rPr lang="en-US" sz="2000" b="1" dirty="0">
                <a:solidFill>
                  <a:schemeClr val="tx1"/>
                </a:solidFill>
                <a:latin typeface="Times New Roman" panose="02020603050405020304" charset="0"/>
                <a:cs typeface="Times New Roman" panose="02020603050405020304" charset="0"/>
              </a:rPr>
              <a:t> </a:t>
            </a:r>
            <a:r>
              <a:rPr lang="en-US" sz="2000" b="1" dirty="0" err="1">
                <a:solidFill>
                  <a:schemeClr val="tx1"/>
                </a:solidFill>
                <a:latin typeface="Times New Roman" panose="02020603050405020304" charset="0"/>
                <a:cs typeface="Times New Roman" panose="02020603050405020304" charset="0"/>
              </a:rPr>
              <a:t>thơ</a:t>
            </a:r>
            <a:r>
              <a:rPr lang="en-US" sz="2000" b="1" dirty="0">
                <a:solidFill>
                  <a:schemeClr val="tx1"/>
                </a:solidFill>
                <a:latin typeface="Times New Roman" panose="02020603050405020304" charset="0"/>
                <a:cs typeface="Times New Roman" panose="02020603050405020304" charset="0"/>
              </a:rPr>
              <a:t>:</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Thất</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ngôn</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bát</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cú</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Đường</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luật</a:t>
            </a:r>
            <a:r>
              <a:rPr lang="en-US" sz="2000" dirty="0">
                <a:solidFill>
                  <a:schemeClr val="tx1"/>
                </a:solidFill>
                <a:latin typeface="Times New Roman" panose="02020603050405020304" charset="0"/>
                <a:cs typeface="Times New Roman" panose="02020603050405020304" charset="0"/>
              </a:rPr>
              <a:t>.</a:t>
            </a:r>
          </a:p>
          <a:p>
            <a:pPr algn="l"/>
            <a:r>
              <a:rPr lang="en-US" sz="2000" dirty="0">
                <a:solidFill>
                  <a:schemeClr val="tx1"/>
                </a:solidFill>
                <a:latin typeface="Times New Roman" panose="02020603050405020304" charset="0"/>
                <a:cs typeface="Times New Roman" panose="02020603050405020304" charset="0"/>
              </a:rPr>
              <a:t>- </a:t>
            </a:r>
            <a:r>
              <a:rPr lang="en-US" sz="2000" b="1" dirty="0" err="1">
                <a:solidFill>
                  <a:schemeClr val="tx1"/>
                </a:solidFill>
                <a:latin typeface="Times New Roman" panose="02020603050405020304" charset="0"/>
                <a:cs typeface="Times New Roman" panose="02020603050405020304" charset="0"/>
              </a:rPr>
              <a:t>Bố</a:t>
            </a:r>
            <a:r>
              <a:rPr lang="en-US" sz="2000" b="1" dirty="0">
                <a:solidFill>
                  <a:schemeClr val="tx1"/>
                </a:solidFill>
                <a:latin typeface="Times New Roman" panose="02020603050405020304" charset="0"/>
                <a:cs typeface="Times New Roman" panose="02020603050405020304" charset="0"/>
              </a:rPr>
              <a:t> </a:t>
            </a:r>
            <a:r>
              <a:rPr lang="en-US" sz="2000" b="1" dirty="0" err="1">
                <a:solidFill>
                  <a:schemeClr val="tx1"/>
                </a:solidFill>
                <a:latin typeface="Times New Roman" panose="02020603050405020304" charset="0"/>
                <a:cs typeface="Times New Roman" panose="02020603050405020304" charset="0"/>
              </a:rPr>
              <a:t>cục</a:t>
            </a:r>
            <a:r>
              <a:rPr lang="en-US" sz="2000" b="1" dirty="0">
                <a:solidFill>
                  <a:schemeClr val="tx1"/>
                </a:solidFill>
                <a:latin typeface="Times New Roman" panose="02020603050405020304" charset="0"/>
                <a:cs typeface="Times New Roman" panose="02020603050405020304" charset="0"/>
              </a:rPr>
              <a:t>:</a:t>
            </a:r>
            <a:r>
              <a:rPr lang="en-US" sz="2000" dirty="0">
                <a:solidFill>
                  <a:schemeClr val="tx1"/>
                </a:solidFill>
                <a:latin typeface="Times New Roman" panose="02020603050405020304" charset="0"/>
                <a:cs typeface="Times New Roman" panose="02020603050405020304" charset="0"/>
              </a:rPr>
              <a:t> 2 </a:t>
            </a:r>
            <a:r>
              <a:rPr lang="en-US" sz="2000" dirty="0" err="1">
                <a:solidFill>
                  <a:schemeClr val="tx1"/>
                </a:solidFill>
                <a:latin typeface="Times New Roman" panose="02020603050405020304" charset="0"/>
                <a:cs typeface="Times New Roman" panose="02020603050405020304" charset="0"/>
              </a:rPr>
              <a:t>phần</a:t>
            </a:r>
            <a:endParaRPr lang="en-US" sz="2000" dirty="0">
              <a:solidFill>
                <a:schemeClr val="tx1"/>
              </a:solidFill>
              <a:latin typeface="Times New Roman" panose="02020603050405020304" charset="0"/>
              <a:cs typeface="Times New Roman" panose="02020603050405020304" charset="0"/>
            </a:endParaRPr>
          </a:p>
          <a:p>
            <a:pPr algn="l"/>
            <a:r>
              <a:rPr lang="en-US" sz="2000" dirty="0" smtClean="0">
                <a:solidFill>
                  <a:schemeClr val="tx1"/>
                </a:solidFill>
                <a:latin typeface="Times New Roman" panose="02020603050405020304" charset="0"/>
                <a:cs typeface="Times New Roman" panose="02020603050405020304" charset="0"/>
              </a:rPr>
              <a:t>+ </a:t>
            </a:r>
            <a:r>
              <a:rPr lang="en-US" sz="2000" dirty="0">
                <a:solidFill>
                  <a:schemeClr val="tx1"/>
                </a:solidFill>
                <a:latin typeface="Times New Roman" panose="02020603050405020304" charset="0"/>
                <a:cs typeface="Times New Roman" panose="02020603050405020304" charset="0"/>
              </a:rPr>
              <a:t>4 </a:t>
            </a:r>
            <a:r>
              <a:rPr lang="en-US" sz="2000" dirty="0" err="1">
                <a:solidFill>
                  <a:schemeClr val="tx1"/>
                </a:solidFill>
                <a:latin typeface="Times New Roman" panose="02020603050405020304" charset="0"/>
                <a:cs typeface="Times New Roman" panose="02020603050405020304" charset="0"/>
              </a:rPr>
              <a:t>câu</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đầu</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tiền</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giải</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tả</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cảnh</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mùa</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thu</a:t>
            </a:r>
            <a:r>
              <a:rPr lang="en-US" sz="2000" dirty="0">
                <a:solidFill>
                  <a:schemeClr val="tx1"/>
                </a:solidFill>
                <a:latin typeface="Times New Roman" panose="02020603050405020304" charset="0"/>
                <a:cs typeface="Times New Roman" panose="02020603050405020304" charset="0"/>
              </a:rPr>
              <a:t> ở </a:t>
            </a:r>
            <a:r>
              <a:rPr lang="en-US" sz="2000" dirty="0" err="1">
                <a:solidFill>
                  <a:schemeClr val="tx1"/>
                </a:solidFill>
                <a:latin typeface="Times New Roman" panose="02020603050405020304" charset="0"/>
                <a:cs typeface="Times New Roman" panose="02020603050405020304" charset="0"/>
              </a:rPr>
              <a:t>Quỳ</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Châu</a:t>
            </a:r>
            <a:endParaRPr lang="en-US" sz="2000" dirty="0">
              <a:solidFill>
                <a:schemeClr val="tx1"/>
              </a:solidFill>
              <a:latin typeface="Times New Roman" panose="02020603050405020304" charset="0"/>
              <a:cs typeface="Times New Roman" panose="02020603050405020304" charset="0"/>
            </a:endParaRPr>
          </a:p>
          <a:p>
            <a:pPr algn="l"/>
            <a:r>
              <a:rPr lang="en-US" sz="2000" dirty="0" smtClean="0">
                <a:solidFill>
                  <a:schemeClr val="tx1"/>
                </a:solidFill>
                <a:latin typeface="Times New Roman" panose="02020603050405020304" charset="0"/>
                <a:cs typeface="Times New Roman" panose="02020603050405020304" charset="0"/>
              </a:rPr>
              <a:t>+ </a:t>
            </a:r>
            <a:r>
              <a:rPr lang="en-US" sz="2000" dirty="0">
                <a:solidFill>
                  <a:schemeClr val="tx1"/>
                </a:solidFill>
                <a:latin typeface="Times New Roman" panose="02020603050405020304" charset="0"/>
                <a:cs typeface="Times New Roman" panose="02020603050405020304" charset="0"/>
              </a:rPr>
              <a:t>4 </a:t>
            </a:r>
            <a:r>
              <a:rPr lang="en-US" sz="2000" dirty="0" err="1">
                <a:solidFill>
                  <a:schemeClr val="tx1"/>
                </a:solidFill>
                <a:latin typeface="Times New Roman" panose="02020603050405020304" charset="0"/>
                <a:cs typeface="Times New Roman" panose="02020603050405020304" charset="0"/>
              </a:rPr>
              <a:t>câu</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sau</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hậu</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giải</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nỗi</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lòng</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nhà</a:t>
            </a:r>
            <a:r>
              <a:rPr lang="en-US" sz="2000" dirty="0">
                <a:solidFill>
                  <a:schemeClr val="tx1"/>
                </a:solidFill>
                <a:latin typeface="Times New Roman" panose="02020603050405020304" charset="0"/>
                <a:cs typeface="Times New Roman" panose="02020603050405020304" charset="0"/>
              </a:rPr>
              <a:t> </a:t>
            </a:r>
            <a:r>
              <a:rPr lang="en-US" sz="2000" dirty="0" err="1">
                <a:solidFill>
                  <a:schemeClr val="tx1"/>
                </a:solidFill>
                <a:latin typeface="Times New Roman" panose="02020603050405020304" charset="0"/>
                <a:cs typeface="Times New Roman" panose="02020603050405020304" charset="0"/>
              </a:rPr>
              <a:t>thơ</a:t>
            </a:r>
            <a:endParaRPr lang="en-US" sz="2000" dirty="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831"/>
                                        </p:tgtEl>
                                        <p:attrNameLst>
                                          <p:attrName>style.visibility</p:attrName>
                                        </p:attrNameLst>
                                      </p:cBhvr>
                                      <p:to>
                                        <p:strVal val="visible"/>
                                      </p:to>
                                    </p:set>
                                    <p:animEffect transition="in" filter="box(in)">
                                      <p:cBhvr>
                                        <p:cTn id="7" dur="500"/>
                                        <p:tgtEl>
                                          <p:spTgt spid="8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 grpId="0"/>
      <p:bldP spid="831" grpId="1"/>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35"/>
          <p:cNvSpPr txBox="1">
            <a:spLocks noGrp="1"/>
          </p:cNvSpPr>
          <p:nvPr>
            <p:ph type="title"/>
          </p:nvPr>
        </p:nvSpPr>
        <p:spPr>
          <a:xfrm>
            <a:off x="107950" y="697865"/>
            <a:ext cx="3284220" cy="4991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1. cảnh sắc mùa thu</a:t>
            </a:r>
          </a:p>
        </p:txBody>
      </p:sp>
      <p:sp>
        <p:nvSpPr>
          <p:cNvPr id="837" name="Google Shape;837;p35"/>
          <p:cNvSpPr txBox="1">
            <a:spLocks noGrp="1"/>
          </p:cNvSpPr>
          <p:nvPr>
            <p:ph type="title" idx="2"/>
          </p:nvPr>
        </p:nvSpPr>
        <p:spPr>
          <a:xfrm>
            <a:off x="635" y="-7620"/>
            <a:ext cx="9142730" cy="627380"/>
          </a:xfrm>
          <a:prstGeom prst="rect">
            <a:avLst/>
          </a:prstGeom>
          <a:solidFill>
            <a:schemeClr val="bg1"/>
          </a:solidFill>
        </p:spPr>
        <p:txBody>
          <a:bodyPr spcFirstLastPara="1" wrap="square" lIns="91425" tIns="91425" rIns="91425" bIns="91425" anchor="t" anchorCtr="0">
            <a:noAutofit/>
          </a:bodyPr>
          <a:lstStyle/>
          <a:p>
            <a:pPr marL="0" lvl="0" indent="0" algn="just" rtl="0">
              <a:spcBef>
                <a:spcPts val="0"/>
              </a:spcBef>
              <a:spcAft>
                <a:spcPts val="0"/>
              </a:spcAft>
              <a:buNone/>
            </a:pPr>
            <a:r>
              <a:rPr lang="en-US" altLang="en-GB" sz="3200"/>
              <a:t>                                       II. TÌM HIỂU Chi tiết</a:t>
            </a:r>
          </a:p>
        </p:txBody>
      </p:sp>
      <p:grpSp>
        <p:nvGrpSpPr>
          <p:cNvPr id="850" name="Google Shape;850;p35"/>
          <p:cNvGrpSpPr/>
          <p:nvPr/>
        </p:nvGrpSpPr>
        <p:grpSpPr>
          <a:xfrm>
            <a:off x="7382388" y="897853"/>
            <a:ext cx="414781" cy="319943"/>
            <a:chOff x="6176212" y="804243"/>
            <a:chExt cx="544903" cy="420369"/>
          </a:xfrm>
        </p:grpSpPr>
        <p:sp>
          <p:nvSpPr>
            <p:cNvPr id="851" name="Google Shape;851;p35"/>
            <p:cNvSpPr/>
            <p:nvPr/>
          </p:nvSpPr>
          <p:spPr>
            <a:xfrm>
              <a:off x="6176212" y="804243"/>
              <a:ext cx="544903" cy="420369"/>
            </a:xfrm>
            <a:custGeom>
              <a:avLst/>
              <a:gdLst/>
              <a:ahLst/>
              <a:cxnLst/>
              <a:rect l="l" t="t" r="r" b="b"/>
              <a:pathLst>
                <a:path w="9508" h="7335" extrusionOk="0">
                  <a:moveTo>
                    <a:pt x="5147" y="1"/>
                  </a:moveTo>
                  <a:cubicBezTo>
                    <a:pt x="4820" y="1"/>
                    <a:pt x="4493" y="10"/>
                    <a:pt x="4170" y="28"/>
                  </a:cubicBezTo>
                  <a:cubicBezTo>
                    <a:pt x="2902" y="95"/>
                    <a:pt x="1401" y="528"/>
                    <a:pt x="734" y="1829"/>
                  </a:cubicBezTo>
                  <a:cubicBezTo>
                    <a:pt x="0" y="3164"/>
                    <a:pt x="834" y="3764"/>
                    <a:pt x="1902" y="3964"/>
                  </a:cubicBezTo>
                  <a:cubicBezTo>
                    <a:pt x="1535" y="5098"/>
                    <a:pt x="1301" y="6399"/>
                    <a:pt x="2102" y="7066"/>
                  </a:cubicBezTo>
                  <a:cubicBezTo>
                    <a:pt x="2337" y="7255"/>
                    <a:pt x="2596" y="7335"/>
                    <a:pt x="2866" y="7335"/>
                  </a:cubicBezTo>
                  <a:cubicBezTo>
                    <a:pt x="3935" y="7335"/>
                    <a:pt x="5186" y="6084"/>
                    <a:pt x="5905" y="5365"/>
                  </a:cubicBezTo>
                  <a:cubicBezTo>
                    <a:pt x="7206" y="4098"/>
                    <a:pt x="8506" y="2563"/>
                    <a:pt x="9340" y="962"/>
                  </a:cubicBezTo>
                  <a:cubicBezTo>
                    <a:pt x="9407" y="862"/>
                    <a:pt x="9440" y="762"/>
                    <a:pt x="9507" y="662"/>
                  </a:cubicBezTo>
                  <a:cubicBezTo>
                    <a:pt x="8166" y="197"/>
                    <a:pt x="6645"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6220169" y="968322"/>
              <a:ext cx="179781" cy="130036"/>
            </a:xfrm>
            <a:custGeom>
              <a:avLst/>
              <a:gdLst/>
              <a:ahLst/>
              <a:cxnLst/>
              <a:rect l="l" t="t" r="r" b="b"/>
              <a:pathLst>
                <a:path w="3137" h="2269" extrusionOk="0">
                  <a:moveTo>
                    <a:pt x="3100" y="0"/>
                  </a:moveTo>
                  <a:cubicBezTo>
                    <a:pt x="1609" y="0"/>
                    <a:pt x="1" y="2035"/>
                    <a:pt x="1" y="2035"/>
                  </a:cubicBezTo>
                  <a:lnTo>
                    <a:pt x="334" y="2269"/>
                  </a:lnTo>
                  <a:cubicBezTo>
                    <a:pt x="1368" y="534"/>
                    <a:pt x="3136" y="0"/>
                    <a:pt x="3136" y="0"/>
                  </a:cubicBezTo>
                  <a:cubicBezTo>
                    <a:pt x="3124" y="0"/>
                    <a:pt x="3112"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35"/>
          <p:cNvGrpSpPr/>
          <p:nvPr/>
        </p:nvGrpSpPr>
        <p:grpSpPr>
          <a:xfrm>
            <a:off x="8555238" y="3098863"/>
            <a:ext cx="414793" cy="312390"/>
            <a:chOff x="6763729" y="2474572"/>
            <a:chExt cx="550634" cy="414695"/>
          </a:xfrm>
        </p:grpSpPr>
        <p:sp>
          <p:nvSpPr>
            <p:cNvPr id="854" name="Google Shape;854;p35"/>
            <p:cNvSpPr/>
            <p:nvPr/>
          </p:nvSpPr>
          <p:spPr>
            <a:xfrm>
              <a:off x="6763729" y="2474572"/>
              <a:ext cx="550634" cy="414695"/>
            </a:xfrm>
            <a:custGeom>
              <a:avLst/>
              <a:gdLst/>
              <a:ahLst/>
              <a:cxnLst/>
              <a:rect l="l" t="t" r="r" b="b"/>
              <a:pathLst>
                <a:path w="9608" h="7236" extrusionOk="0">
                  <a:moveTo>
                    <a:pt x="6838" y="1"/>
                  </a:moveTo>
                  <a:cubicBezTo>
                    <a:pt x="5776" y="1"/>
                    <a:pt x="4504" y="1179"/>
                    <a:pt x="3770" y="1861"/>
                  </a:cubicBezTo>
                  <a:cubicBezTo>
                    <a:pt x="2435" y="3095"/>
                    <a:pt x="1068" y="4563"/>
                    <a:pt x="167" y="6131"/>
                  </a:cubicBezTo>
                  <a:cubicBezTo>
                    <a:pt x="134" y="6231"/>
                    <a:pt x="67" y="6331"/>
                    <a:pt x="0" y="6431"/>
                  </a:cubicBezTo>
                  <a:cubicBezTo>
                    <a:pt x="1490" y="7021"/>
                    <a:pt x="3240" y="7235"/>
                    <a:pt x="4928" y="7235"/>
                  </a:cubicBezTo>
                  <a:cubicBezTo>
                    <a:pt x="5054" y="7235"/>
                    <a:pt x="5179" y="7234"/>
                    <a:pt x="5304" y="7232"/>
                  </a:cubicBezTo>
                  <a:cubicBezTo>
                    <a:pt x="6572" y="7232"/>
                    <a:pt x="8106" y="6831"/>
                    <a:pt x="8840" y="5597"/>
                  </a:cubicBezTo>
                  <a:cubicBezTo>
                    <a:pt x="9607" y="4263"/>
                    <a:pt x="8773" y="3629"/>
                    <a:pt x="7739" y="3396"/>
                  </a:cubicBezTo>
                  <a:cubicBezTo>
                    <a:pt x="8139" y="2295"/>
                    <a:pt x="8440" y="994"/>
                    <a:pt x="7639" y="293"/>
                  </a:cubicBezTo>
                  <a:cubicBezTo>
                    <a:pt x="7397" y="87"/>
                    <a:pt x="7125" y="1"/>
                    <a:pt x="6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7090625" y="2604150"/>
              <a:ext cx="183564" cy="124535"/>
            </a:xfrm>
            <a:custGeom>
              <a:avLst/>
              <a:gdLst/>
              <a:ahLst/>
              <a:cxnLst/>
              <a:rect l="l" t="t" r="r" b="b"/>
              <a:pathLst>
                <a:path w="3203" h="2173" extrusionOk="0">
                  <a:moveTo>
                    <a:pt x="2869" y="0"/>
                  </a:moveTo>
                  <a:cubicBezTo>
                    <a:pt x="1768" y="1702"/>
                    <a:pt x="0" y="2169"/>
                    <a:pt x="0" y="2169"/>
                  </a:cubicBezTo>
                  <a:cubicBezTo>
                    <a:pt x="36" y="2171"/>
                    <a:pt x="71" y="2172"/>
                    <a:pt x="106" y="2172"/>
                  </a:cubicBezTo>
                  <a:cubicBezTo>
                    <a:pt x="1550" y="2172"/>
                    <a:pt x="3203" y="234"/>
                    <a:pt x="3203" y="234"/>
                  </a:cubicBez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35"/>
          <p:cNvGrpSpPr/>
          <p:nvPr/>
        </p:nvGrpSpPr>
        <p:grpSpPr>
          <a:xfrm>
            <a:off x="50984" y="1923611"/>
            <a:ext cx="611919" cy="541220"/>
            <a:chOff x="2450934" y="3462483"/>
            <a:chExt cx="760903" cy="672991"/>
          </a:xfrm>
        </p:grpSpPr>
        <p:sp>
          <p:nvSpPr>
            <p:cNvPr id="857" name="Google Shape;857;p35"/>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p:nvPr/>
        </p:nvGraphicFramePr>
        <p:xfrm>
          <a:off x="395605" y="1131570"/>
          <a:ext cx="8354060" cy="3917315"/>
        </p:xfrm>
        <a:graphic>
          <a:graphicData uri="http://schemas.openxmlformats.org/drawingml/2006/table">
            <a:tbl>
              <a:tblPr firstRow="1" bandRow="1">
                <a:tableStyleId>{5C22544A-7EE6-4342-B048-85BDC9FD1C3A}</a:tableStyleId>
              </a:tblPr>
              <a:tblGrid>
                <a:gridCol w="869315">
                  <a:extLst>
                    <a:ext uri="{9D8B030D-6E8A-4147-A177-3AD203B41FA5}">
                      <a16:colId xmlns="" xmlns:a16="http://schemas.microsoft.com/office/drawing/2014/main" val="20000"/>
                    </a:ext>
                  </a:extLst>
                </a:gridCol>
                <a:gridCol w="3470275">
                  <a:extLst>
                    <a:ext uri="{9D8B030D-6E8A-4147-A177-3AD203B41FA5}">
                      <a16:colId xmlns="" xmlns:a16="http://schemas.microsoft.com/office/drawing/2014/main" val="20001"/>
                    </a:ext>
                  </a:extLst>
                </a:gridCol>
                <a:gridCol w="1551305">
                  <a:extLst>
                    <a:ext uri="{9D8B030D-6E8A-4147-A177-3AD203B41FA5}">
                      <a16:colId xmlns="" xmlns:a16="http://schemas.microsoft.com/office/drawing/2014/main" val="20002"/>
                    </a:ext>
                  </a:extLst>
                </a:gridCol>
                <a:gridCol w="2463165">
                  <a:extLst>
                    <a:ext uri="{9D8B030D-6E8A-4147-A177-3AD203B41FA5}">
                      <a16:colId xmlns="" xmlns:a16="http://schemas.microsoft.com/office/drawing/2014/main" val="20003"/>
                    </a:ext>
                  </a:extLst>
                </a:gridCol>
              </a:tblGrid>
              <a:tr h="457200">
                <a:tc>
                  <a:txBody>
                    <a:bodyPr/>
                    <a:lstStyle/>
                    <a:p>
                      <a:pPr>
                        <a:buNone/>
                      </a:pPr>
                      <a:endParaRPr lang="en-US"/>
                    </a:p>
                  </a:txBody>
                  <a:tcPr/>
                </a:tc>
                <a:tc>
                  <a:txBody>
                    <a:bodyPr/>
                    <a:lstStyle/>
                    <a:p>
                      <a:pPr>
                        <a:buNone/>
                      </a:pPr>
                      <a:r>
                        <a:rPr lang="en-US" sz="2400">
                          <a:latin typeface="Times New Roman" panose="02020603050405020304" charset="0"/>
                          <a:cs typeface="Times New Roman" panose="02020603050405020304" charset="0"/>
                        </a:rPr>
                        <a:t>     Hình ảnh</a:t>
                      </a:r>
                    </a:p>
                  </a:txBody>
                  <a:tcPr/>
                </a:tc>
                <a:tc>
                  <a:txBody>
                    <a:bodyPr/>
                    <a:lstStyle/>
                    <a:p>
                      <a:pPr>
                        <a:buNone/>
                      </a:pPr>
                      <a:r>
                        <a:rPr lang="en-US" sz="2400">
                          <a:latin typeface="Times New Roman" panose="02020603050405020304" charset="0"/>
                          <a:cs typeface="Times New Roman" panose="02020603050405020304" charset="0"/>
                        </a:rPr>
                        <a:t>  Màu sắc</a:t>
                      </a:r>
                    </a:p>
                  </a:txBody>
                  <a:tcPr/>
                </a:tc>
                <a:tc>
                  <a:txBody>
                    <a:bodyPr/>
                    <a:lstStyle/>
                    <a:p>
                      <a:pPr>
                        <a:buNone/>
                      </a:pPr>
                      <a:r>
                        <a:rPr lang="en-US" sz="2400">
                          <a:latin typeface="Times New Roman" panose="02020603050405020304" charset="0"/>
                          <a:cs typeface="Times New Roman" panose="02020603050405020304" charset="0"/>
                        </a:rPr>
                        <a:t>   Đặc điểm</a:t>
                      </a:r>
                    </a:p>
                  </a:txBody>
                  <a:tcPr/>
                </a:tc>
                <a:extLst>
                  <a:ext uri="{0D108BD9-81ED-4DB2-BD59-A6C34878D82A}">
                    <a16:rowId xmlns="" xmlns:a16="http://schemas.microsoft.com/office/drawing/2014/main" val="10000"/>
                  </a:ext>
                </a:extLst>
              </a:tr>
              <a:tr h="2510790">
                <a:tc>
                  <a:txBody>
                    <a:bodyPr/>
                    <a:lstStyle/>
                    <a:p>
                      <a:pPr>
                        <a:buNone/>
                      </a:pPr>
                      <a:r>
                        <a:rPr lang="en-US" sz="2400">
                          <a:latin typeface="Times New Roman" panose="02020603050405020304" charset="0"/>
                          <a:cs typeface="Times New Roman" panose="02020603050405020304" charset="0"/>
                        </a:rPr>
                        <a:t>Bức tranh mùa thu</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 xmlns:a16="http://schemas.microsoft.com/office/drawing/2014/main" val="10001"/>
                  </a:ext>
                </a:extLst>
              </a:tr>
              <a:tr h="949325">
                <a:tc>
                  <a:txBody>
                    <a:bodyPr/>
                    <a:lstStyle/>
                    <a:p>
                      <a:pPr>
                        <a:buNone/>
                      </a:pPr>
                      <a:r>
                        <a:rPr lang="en-US" sz="2400">
                          <a:latin typeface="Times New Roman" panose="02020603050405020304" charset="0"/>
                          <a:cs typeface="Times New Roman" panose="02020603050405020304" charset="0"/>
                        </a:rPr>
                        <a:t>Nhận xét</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dirty="0"/>
                    </a:p>
                  </a:txBody>
                  <a:tcPr/>
                </a:tc>
                <a:extLst>
                  <a:ext uri="{0D108BD9-81ED-4DB2-BD59-A6C34878D82A}">
                    <a16:rowId xmlns="" xmlns:a16="http://schemas.microsoft.com/office/drawing/2014/main" val="10002"/>
                  </a:ext>
                </a:extLst>
              </a:tr>
            </a:tbl>
          </a:graphicData>
        </a:graphic>
      </p:graphicFrame>
      <p:sp>
        <p:nvSpPr>
          <p:cNvPr id="5" name="Text Box 4"/>
          <p:cNvSpPr txBox="1"/>
          <p:nvPr/>
        </p:nvSpPr>
        <p:spPr>
          <a:xfrm>
            <a:off x="1259840" y="1621790"/>
            <a:ext cx="3486150" cy="706755"/>
          </a:xfrm>
          <a:prstGeom prst="rect">
            <a:avLst/>
          </a:prstGeom>
          <a:noFill/>
        </p:spPr>
        <p:txBody>
          <a:bodyPr wrap="square" rtlCol="0">
            <a:spAutoFit/>
          </a:bodyPr>
          <a:lstStyle/>
          <a:p>
            <a:pPr algn="l"/>
            <a:r>
              <a:rPr lang="en-US" sz="2000">
                <a:solidFill>
                  <a:schemeClr val="tx1"/>
                </a:solidFill>
                <a:latin typeface="Times New Roman" panose="02020603050405020304" charset="0"/>
                <a:cs typeface="Times New Roman" panose="02020603050405020304" charset="0"/>
              </a:rPr>
              <a:t>- “Ngọc lộ” (sương móc trắng)</a:t>
            </a:r>
          </a:p>
          <a:p>
            <a:pPr algn="l"/>
            <a:r>
              <a:rPr lang="en-US" sz="2000">
                <a:solidFill>
                  <a:schemeClr val="tx1"/>
                </a:solidFill>
                <a:latin typeface="Times New Roman" panose="02020603050405020304" charset="0"/>
                <a:cs typeface="Times New Roman" panose="02020603050405020304" charset="0"/>
                <a:sym typeface="+mn-ea"/>
              </a:rPr>
              <a:t>- “Phong thụ lâm” (rừng phong)</a:t>
            </a:r>
          </a:p>
        </p:txBody>
      </p:sp>
      <p:sp>
        <p:nvSpPr>
          <p:cNvPr id="7" name="Text Box 6"/>
          <p:cNvSpPr txBox="1"/>
          <p:nvPr/>
        </p:nvSpPr>
        <p:spPr>
          <a:xfrm>
            <a:off x="4788535" y="1649095"/>
            <a:ext cx="1367790" cy="706755"/>
          </a:xfrm>
          <a:prstGeom prst="rect">
            <a:avLst/>
          </a:prstGeom>
          <a:noFill/>
        </p:spPr>
        <p:txBody>
          <a:bodyPr wrap="none" rtlCol="0">
            <a:spAutoFit/>
          </a:bodyPr>
          <a:lstStyle/>
          <a:p>
            <a:pPr algn="l"/>
            <a:r>
              <a:rPr lang="en-US" sz="2000">
                <a:solidFill>
                  <a:schemeClr val="tx1"/>
                </a:solidFill>
                <a:latin typeface="Times New Roman" panose="02020603050405020304" charset="0"/>
                <a:cs typeface="Times New Roman" panose="02020603050405020304" charset="0"/>
              </a:rPr>
              <a:t>- Trắng xóa</a:t>
            </a:r>
          </a:p>
          <a:p>
            <a:pPr algn="l"/>
            <a:r>
              <a:rPr lang="en-US" sz="2000">
                <a:solidFill>
                  <a:schemeClr val="tx1"/>
                </a:solidFill>
                <a:latin typeface="Times New Roman" panose="02020603050405020304" charset="0"/>
                <a:cs typeface="Times New Roman" panose="02020603050405020304" charset="0"/>
                <a:sym typeface="+mn-ea"/>
              </a:rPr>
              <a:t>- Đỏ úa</a:t>
            </a:r>
          </a:p>
        </p:txBody>
      </p:sp>
      <p:sp>
        <p:nvSpPr>
          <p:cNvPr id="9" name="Text Box 8"/>
          <p:cNvSpPr txBox="1"/>
          <p:nvPr/>
        </p:nvSpPr>
        <p:spPr>
          <a:xfrm>
            <a:off x="6300470" y="1649095"/>
            <a:ext cx="2364740" cy="706755"/>
          </a:xfrm>
          <a:prstGeom prst="rect">
            <a:avLst/>
          </a:prstGeom>
          <a:noFill/>
        </p:spPr>
        <p:txBody>
          <a:bodyPr wrap="square" rtlCol="0">
            <a:spAutoFit/>
          </a:bodyPr>
          <a:lstStyle/>
          <a:p>
            <a:pPr algn="l"/>
            <a:r>
              <a:rPr lang="en-US" sz="2000">
                <a:solidFill>
                  <a:schemeClr val="tx1"/>
                </a:solidFill>
                <a:latin typeface="Times New Roman" panose="02020603050405020304" charset="0"/>
                <a:cs typeface="Times New Roman" panose="02020603050405020304" charset="0"/>
              </a:rPr>
              <a:t>“Điêu thương” (điêu tàn)</a:t>
            </a:r>
          </a:p>
        </p:txBody>
      </p:sp>
      <p:cxnSp>
        <p:nvCxnSpPr>
          <p:cNvPr id="6" name="Straight Connector 5"/>
          <p:cNvCxnSpPr/>
          <p:nvPr/>
        </p:nvCxnSpPr>
        <p:spPr>
          <a:xfrm>
            <a:off x="1259840" y="2394585"/>
            <a:ext cx="748919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Box 2"/>
          <p:cNvSpPr txBox="1"/>
          <p:nvPr/>
        </p:nvSpPr>
        <p:spPr>
          <a:xfrm>
            <a:off x="1475740" y="2394585"/>
            <a:ext cx="2278380" cy="398780"/>
          </a:xfrm>
          <a:prstGeom prst="rect">
            <a:avLst/>
          </a:prstGeom>
          <a:noFill/>
        </p:spPr>
        <p:txBody>
          <a:bodyPr wrap="none" rtlCol="0">
            <a:spAutoFit/>
          </a:bodyPr>
          <a:lstStyle/>
          <a:p>
            <a:pPr algn="l"/>
            <a:r>
              <a:rPr lang="en-US" sz="2000">
                <a:solidFill>
                  <a:schemeClr val="accent3">
                    <a:lumMod val="50000"/>
                  </a:schemeClr>
                </a:solidFill>
                <a:latin typeface="Times New Roman" panose="02020603050405020304" charset="0"/>
                <a:cs typeface="Times New Roman" panose="02020603050405020304" charset="0"/>
              </a:rPr>
              <a:t>- “Khí thu” (hơi thu)</a:t>
            </a:r>
          </a:p>
        </p:txBody>
      </p:sp>
      <p:sp>
        <p:nvSpPr>
          <p:cNvPr id="4" name="Text Box 3"/>
          <p:cNvSpPr txBox="1"/>
          <p:nvPr/>
        </p:nvSpPr>
        <p:spPr>
          <a:xfrm>
            <a:off x="6266180" y="2394585"/>
            <a:ext cx="2426335" cy="398780"/>
          </a:xfrm>
          <a:prstGeom prst="rect">
            <a:avLst/>
          </a:prstGeom>
          <a:noFill/>
        </p:spPr>
        <p:txBody>
          <a:bodyPr wrap="none" rtlCol="0">
            <a:spAutoFit/>
          </a:bodyPr>
          <a:lstStyle/>
          <a:p>
            <a:pPr algn="l"/>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Tiêu</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sâm</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hiu</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hắt</a:t>
            </a:r>
            <a:r>
              <a:rPr lang="en-US" sz="2000" dirty="0">
                <a:solidFill>
                  <a:schemeClr val="accent3">
                    <a:lumMod val="50000"/>
                  </a:schemeClr>
                </a:solidFill>
                <a:latin typeface="Times New Roman" panose="02020603050405020304" charset="0"/>
                <a:cs typeface="Times New Roman" panose="02020603050405020304" charset="0"/>
              </a:rPr>
              <a:t>)</a:t>
            </a:r>
          </a:p>
        </p:txBody>
      </p:sp>
      <p:cxnSp>
        <p:nvCxnSpPr>
          <p:cNvPr id="8" name="Straight Connector 7"/>
          <p:cNvCxnSpPr/>
          <p:nvPr/>
        </p:nvCxnSpPr>
        <p:spPr>
          <a:xfrm flipV="1">
            <a:off x="1270000" y="2787650"/>
            <a:ext cx="7479030" cy="2921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Box 9"/>
          <p:cNvSpPr txBox="1"/>
          <p:nvPr/>
        </p:nvSpPr>
        <p:spPr>
          <a:xfrm>
            <a:off x="1403985" y="2859405"/>
            <a:ext cx="2694305" cy="706755"/>
          </a:xfrm>
          <a:prstGeom prst="rect">
            <a:avLst/>
          </a:prstGeom>
          <a:noFill/>
        </p:spPr>
        <p:txBody>
          <a:bodyPr wrap="none" rtlCol="0">
            <a:spAutoFit/>
          </a:bodyPr>
          <a:lstStyle/>
          <a:p>
            <a:pPr algn="l"/>
            <a:r>
              <a:rPr lang="en-US" sz="2000">
                <a:solidFill>
                  <a:schemeClr val="accent3">
                    <a:lumMod val="50000"/>
                  </a:schemeClr>
                </a:solidFill>
                <a:latin typeface="Times New Roman" panose="02020603050405020304" charset="0"/>
                <a:cs typeface="Times New Roman" panose="02020603050405020304" charset="0"/>
              </a:rPr>
              <a:t>- “Ba lãng” (sóng)</a:t>
            </a:r>
          </a:p>
          <a:p>
            <a:pPr algn="l"/>
            <a:r>
              <a:rPr lang="en-US" sz="2000">
                <a:solidFill>
                  <a:schemeClr val="accent3">
                    <a:lumMod val="50000"/>
                  </a:schemeClr>
                </a:solidFill>
                <a:latin typeface="Times New Roman" panose="02020603050405020304" charset="0"/>
                <a:cs typeface="Times New Roman" panose="02020603050405020304" charset="0"/>
              </a:rPr>
              <a:t>- “Phong vân” (gió mây)</a:t>
            </a:r>
          </a:p>
        </p:txBody>
      </p:sp>
      <p:sp>
        <p:nvSpPr>
          <p:cNvPr id="11" name="Text Box 10"/>
          <p:cNvSpPr txBox="1"/>
          <p:nvPr/>
        </p:nvSpPr>
        <p:spPr>
          <a:xfrm>
            <a:off x="6266180" y="2793365"/>
            <a:ext cx="2475865" cy="1322070"/>
          </a:xfrm>
          <a:prstGeom prst="rect">
            <a:avLst/>
          </a:prstGeom>
          <a:noFill/>
        </p:spPr>
        <p:txBody>
          <a:bodyPr wrap="square" rtlCol="0">
            <a:spAutoFit/>
          </a:bodyPr>
          <a:lstStyle/>
          <a:p>
            <a:pPr algn="l"/>
            <a:r>
              <a:rPr lang="en-US" sz="2000">
                <a:solidFill>
                  <a:schemeClr val="accent3">
                    <a:lumMod val="50000"/>
                  </a:schemeClr>
                </a:solidFill>
                <a:latin typeface="Times New Roman" panose="02020603050405020304" charset="0"/>
                <a:cs typeface="Times New Roman" panose="02020603050405020304" charset="0"/>
              </a:rPr>
              <a:t>- “Kiêm thiên dũng” (vọt tận lưng trời)</a:t>
            </a:r>
          </a:p>
          <a:p>
            <a:pPr algn="l"/>
            <a:r>
              <a:rPr lang="en-US" sz="2000">
                <a:solidFill>
                  <a:schemeClr val="accent3">
                    <a:lumMod val="50000"/>
                  </a:schemeClr>
                </a:solidFill>
                <a:latin typeface="Times New Roman" panose="02020603050405020304" charset="0"/>
                <a:cs typeface="Times New Roman" panose="02020603050405020304" charset="0"/>
              </a:rPr>
              <a:t>- “Tiếp địa âm” (sà xuống mặt đất âm u)</a:t>
            </a:r>
          </a:p>
        </p:txBody>
      </p:sp>
      <p:sp>
        <p:nvSpPr>
          <p:cNvPr id="12" name="Text Box 11"/>
          <p:cNvSpPr txBox="1"/>
          <p:nvPr/>
        </p:nvSpPr>
        <p:spPr>
          <a:xfrm>
            <a:off x="1332230" y="4083685"/>
            <a:ext cx="3393440" cy="1014730"/>
          </a:xfrm>
          <a:prstGeom prst="rect">
            <a:avLst/>
          </a:prstGeom>
          <a:noFill/>
        </p:spPr>
        <p:txBody>
          <a:bodyPr wrap="square" rtlCol="0">
            <a:spAutoFit/>
          </a:bodyPr>
          <a:lstStyle/>
          <a:p>
            <a:pPr algn="l"/>
            <a:r>
              <a:rPr lang="en-US" sz="2000">
                <a:solidFill>
                  <a:srgbClr val="FF0000"/>
                </a:solidFill>
                <a:latin typeface="Times New Roman" panose="02020603050405020304" charset="0"/>
                <a:cs typeface="Times New Roman" panose="02020603050405020304" charset="0"/>
              </a:rPr>
              <a:t>Những hình ảnh mang đặc trưng của chiều thu ở Quảng Châu</a:t>
            </a:r>
          </a:p>
        </p:txBody>
      </p:sp>
      <p:sp>
        <p:nvSpPr>
          <p:cNvPr id="13" name="Text Box 12"/>
          <p:cNvSpPr txBox="1"/>
          <p:nvPr/>
        </p:nvSpPr>
        <p:spPr>
          <a:xfrm>
            <a:off x="4712335" y="4078605"/>
            <a:ext cx="1588135" cy="706755"/>
          </a:xfrm>
          <a:prstGeom prst="rect">
            <a:avLst/>
          </a:prstGeom>
          <a:noFill/>
        </p:spPr>
        <p:txBody>
          <a:bodyPr wrap="square" rtlCol="0">
            <a:spAutoFit/>
          </a:bodyPr>
          <a:lstStyle/>
          <a:p>
            <a:pPr algn="l"/>
            <a:r>
              <a:rPr lang="en-US" sz="2000">
                <a:solidFill>
                  <a:srgbClr val="FF0000"/>
                </a:solidFill>
                <a:latin typeface="Times New Roman" panose="02020603050405020304" charset="0"/>
                <a:cs typeface="Times New Roman" panose="02020603050405020304" charset="0"/>
              </a:rPr>
              <a:t>Lạnh lẽo, tàn tạ</a:t>
            </a:r>
          </a:p>
        </p:txBody>
      </p:sp>
      <p:sp>
        <p:nvSpPr>
          <p:cNvPr id="14" name="Text Box 13"/>
          <p:cNvSpPr txBox="1"/>
          <p:nvPr/>
        </p:nvSpPr>
        <p:spPr>
          <a:xfrm>
            <a:off x="6271895" y="4058285"/>
            <a:ext cx="2477135" cy="1014730"/>
          </a:xfrm>
          <a:prstGeom prst="rect">
            <a:avLst/>
          </a:prstGeom>
          <a:noFill/>
        </p:spPr>
        <p:txBody>
          <a:bodyPr wrap="square" rtlCol="0">
            <a:spAutoFit/>
          </a:bodyPr>
          <a:lstStyle/>
          <a:p>
            <a:pPr algn="l"/>
            <a:r>
              <a:rPr lang="en-US" sz="2000">
                <a:solidFill>
                  <a:srgbClr val="FF0000"/>
                </a:solidFill>
                <a:latin typeface="Times New Roman" panose="02020603050405020304" charset="0"/>
                <a:cs typeface="Times New Roman" panose="02020603050405020304" charset="0"/>
              </a:rPr>
              <a:t>Vừa bi thương, ảm đạm; vừa tối tăm, ngột ngạt</a:t>
            </a:r>
          </a:p>
        </p:txBody>
      </p:sp>
      <p:sp>
        <p:nvSpPr>
          <p:cNvPr id="15" name="Cloud Callout 14"/>
          <p:cNvSpPr/>
          <p:nvPr/>
        </p:nvSpPr>
        <p:spPr>
          <a:xfrm>
            <a:off x="2124075" y="297456"/>
            <a:ext cx="6204677" cy="3354430"/>
          </a:xfrm>
          <a:prstGeom prst="cloudCallout">
            <a:avLst/>
          </a:prstGeom>
        </p:spPr>
        <p:style>
          <a:lnRef idx="3">
            <a:schemeClr val="lt1"/>
          </a:lnRef>
          <a:fillRef idx="1">
            <a:schemeClr val="accent5"/>
          </a:fillRef>
          <a:effectRef idx="1">
            <a:schemeClr val="accent5"/>
          </a:effectRef>
          <a:fontRef idx="minor">
            <a:schemeClr val="lt1"/>
          </a:fontRef>
        </p:style>
        <p:txBody>
          <a:bodyPr rtlCol="0" anchor="ctr"/>
          <a:lstStyle/>
          <a:p>
            <a:r>
              <a:rPr lang="en-US" i="1" dirty="0">
                <a:solidFill>
                  <a:srgbClr val="002060"/>
                </a:solidFill>
              </a:rPr>
              <a:t>+ Hai </a:t>
            </a:r>
            <a:r>
              <a:rPr lang="en-US" i="1" dirty="0" err="1">
                <a:solidFill>
                  <a:srgbClr val="002060"/>
                </a:solidFill>
              </a:rPr>
              <a:t>câu</a:t>
            </a:r>
            <a:r>
              <a:rPr lang="en-US" i="1" dirty="0">
                <a:solidFill>
                  <a:srgbClr val="002060"/>
                </a:solidFill>
              </a:rPr>
              <a:t> </a:t>
            </a:r>
            <a:r>
              <a:rPr lang="en-US" i="1" dirty="0" err="1">
                <a:solidFill>
                  <a:srgbClr val="002060"/>
                </a:solidFill>
              </a:rPr>
              <a:t>đề</a:t>
            </a:r>
            <a:r>
              <a:rPr lang="en-US" i="1" dirty="0">
                <a:solidFill>
                  <a:srgbClr val="002060"/>
                </a:solidFill>
              </a:rPr>
              <a:t> </a:t>
            </a:r>
            <a:r>
              <a:rPr lang="en-US" i="1" dirty="0" err="1">
                <a:solidFill>
                  <a:srgbClr val="002060"/>
                </a:solidFill>
              </a:rPr>
              <a:t>đã</a:t>
            </a:r>
            <a:r>
              <a:rPr lang="en-US" i="1" dirty="0">
                <a:solidFill>
                  <a:srgbClr val="002060"/>
                </a:solidFill>
              </a:rPr>
              <a:t> </a:t>
            </a:r>
            <a:r>
              <a:rPr lang="en-US" i="1" dirty="0" err="1">
                <a:solidFill>
                  <a:srgbClr val="002060"/>
                </a:solidFill>
              </a:rPr>
              <a:t>gợi</a:t>
            </a:r>
            <a:r>
              <a:rPr lang="en-US" i="1" dirty="0">
                <a:solidFill>
                  <a:srgbClr val="002060"/>
                </a:solidFill>
              </a:rPr>
              <a:t> </a:t>
            </a:r>
            <a:r>
              <a:rPr lang="en-US" i="1" dirty="0" err="1">
                <a:solidFill>
                  <a:srgbClr val="002060"/>
                </a:solidFill>
              </a:rPr>
              <a:t>lên</a:t>
            </a:r>
            <a:r>
              <a:rPr lang="en-US" i="1" dirty="0">
                <a:solidFill>
                  <a:srgbClr val="002060"/>
                </a:solidFill>
              </a:rPr>
              <a:t> </a:t>
            </a:r>
            <a:r>
              <a:rPr lang="en-US" i="1" dirty="0" err="1">
                <a:solidFill>
                  <a:srgbClr val="002060"/>
                </a:solidFill>
              </a:rPr>
              <a:t>bức</a:t>
            </a:r>
            <a:r>
              <a:rPr lang="en-US" i="1" dirty="0">
                <a:solidFill>
                  <a:srgbClr val="002060"/>
                </a:solidFill>
              </a:rPr>
              <a:t> </a:t>
            </a:r>
            <a:r>
              <a:rPr lang="en-US" i="1" dirty="0" err="1">
                <a:solidFill>
                  <a:srgbClr val="002060"/>
                </a:solidFill>
              </a:rPr>
              <a:t>tranh</a:t>
            </a:r>
            <a:r>
              <a:rPr lang="en-US" i="1" dirty="0">
                <a:solidFill>
                  <a:srgbClr val="002060"/>
                </a:solidFill>
              </a:rPr>
              <a:t> </a:t>
            </a:r>
            <a:r>
              <a:rPr lang="en-US" i="1" dirty="0" err="1">
                <a:solidFill>
                  <a:srgbClr val="002060"/>
                </a:solidFill>
              </a:rPr>
              <a:t>mùa</a:t>
            </a:r>
            <a:r>
              <a:rPr lang="en-US" i="1" dirty="0">
                <a:solidFill>
                  <a:srgbClr val="002060"/>
                </a:solidFill>
              </a:rPr>
              <a:t> </a:t>
            </a:r>
            <a:r>
              <a:rPr lang="en-US" i="1" dirty="0" err="1">
                <a:solidFill>
                  <a:srgbClr val="002060"/>
                </a:solidFill>
              </a:rPr>
              <a:t>thu</a:t>
            </a:r>
            <a:r>
              <a:rPr lang="en-US" i="1" dirty="0">
                <a:solidFill>
                  <a:srgbClr val="002060"/>
                </a:solidFill>
              </a:rPr>
              <a:t> qua </a:t>
            </a:r>
            <a:r>
              <a:rPr lang="en-US" i="1" dirty="0" err="1">
                <a:solidFill>
                  <a:srgbClr val="002060"/>
                </a:solidFill>
              </a:rPr>
              <a:t>những</a:t>
            </a:r>
            <a:r>
              <a:rPr lang="en-US" i="1" dirty="0">
                <a:solidFill>
                  <a:srgbClr val="002060"/>
                </a:solidFill>
              </a:rPr>
              <a:t> </a:t>
            </a:r>
            <a:r>
              <a:rPr lang="en-US" i="1" dirty="0" err="1">
                <a:solidFill>
                  <a:srgbClr val="002060"/>
                </a:solidFill>
              </a:rPr>
              <a:t>hình</a:t>
            </a:r>
            <a:r>
              <a:rPr lang="en-US" i="1" dirty="0">
                <a:solidFill>
                  <a:srgbClr val="002060"/>
                </a:solidFill>
              </a:rPr>
              <a:t> </a:t>
            </a:r>
            <a:r>
              <a:rPr lang="en-US" i="1" dirty="0" err="1">
                <a:solidFill>
                  <a:srgbClr val="002060"/>
                </a:solidFill>
              </a:rPr>
              <a:t>ảnh</a:t>
            </a:r>
            <a:r>
              <a:rPr lang="en-US" i="1" dirty="0">
                <a:solidFill>
                  <a:srgbClr val="002060"/>
                </a:solidFill>
              </a:rPr>
              <a:t>, chi </a:t>
            </a:r>
            <a:r>
              <a:rPr lang="en-US" i="1" dirty="0" err="1">
                <a:solidFill>
                  <a:srgbClr val="002060"/>
                </a:solidFill>
              </a:rPr>
              <a:t>tiết</a:t>
            </a:r>
            <a:r>
              <a:rPr lang="en-US" i="1" dirty="0">
                <a:solidFill>
                  <a:srgbClr val="002060"/>
                </a:solidFill>
              </a:rPr>
              <a:t> </a:t>
            </a:r>
            <a:r>
              <a:rPr lang="en-US" i="1" dirty="0" err="1">
                <a:solidFill>
                  <a:srgbClr val="002060"/>
                </a:solidFill>
              </a:rPr>
              <a:t>nào</a:t>
            </a:r>
            <a:r>
              <a:rPr lang="en-US" i="1" dirty="0">
                <a:solidFill>
                  <a:srgbClr val="002060"/>
                </a:solidFill>
              </a:rPr>
              <a:t>? </a:t>
            </a:r>
            <a:r>
              <a:rPr lang="en-US" i="1" dirty="0" err="1">
                <a:solidFill>
                  <a:srgbClr val="002060"/>
                </a:solidFill>
              </a:rPr>
              <a:t>Hãy</a:t>
            </a:r>
            <a:r>
              <a:rPr lang="en-US" i="1" dirty="0">
                <a:solidFill>
                  <a:srgbClr val="002060"/>
                </a:solidFill>
              </a:rPr>
              <a:t> </a:t>
            </a:r>
            <a:r>
              <a:rPr lang="en-US" i="1" dirty="0" err="1">
                <a:solidFill>
                  <a:srgbClr val="002060"/>
                </a:solidFill>
              </a:rPr>
              <a:t>giải</a:t>
            </a:r>
            <a:r>
              <a:rPr lang="en-US" i="1" dirty="0">
                <a:solidFill>
                  <a:srgbClr val="002060"/>
                </a:solidFill>
              </a:rPr>
              <a:t> </a:t>
            </a:r>
            <a:r>
              <a:rPr lang="en-US" i="1" dirty="0" err="1">
                <a:solidFill>
                  <a:srgbClr val="002060"/>
                </a:solidFill>
              </a:rPr>
              <a:t>thích</a:t>
            </a:r>
            <a:r>
              <a:rPr lang="en-US" i="1" dirty="0">
                <a:solidFill>
                  <a:srgbClr val="002060"/>
                </a:solidFill>
              </a:rPr>
              <a:t> </a:t>
            </a:r>
            <a:r>
              <a:rPr lang="en-US" i="1" dirty="0" err="1">
                <a:solidFill>
                  <a:srgbClr val="002060"/>
                </a:solidFill>
              </a:rPr>
              <a:t>các</a:t>
            </a:r>
            <a:r>
              <a:rPr lang="en-US" i="1" dirty="0">
                <a:solidFill>
                  <a:srgbClr val="002060"/>
                </a:solidFill>
              </a:rPr>
              <a:t> </a:t>
            </a:r>
            <a:r>
              <a:rPr lang="en-US" i="1" dirty="0" err="1">
                <a:solidFill>
                  <a:srgbClr val="002060"/>
                </a:solidFill>
              </a:rPr>
              <a:t>hình</a:t>
            </a:r>
            <a:r>
              <a:rPr lang="en-US" i="1" dirty="0">
                <a:solidFill>
                  <a:srgbClr val="002060"/>
                </a:solidFill>
              </a:rPr>
              <a:t> </a:t>
            </a:r>
            <a:r>
              <a:rPr lang="en-US" i="1" dirty="0" err="1">
                <a:solidFill>
                  <a:srgbClr val="002060"/>
                </a:solidFill>
              </a:rPr>
              <a:t>ảnh</a:t>
            </a:r>
            <a:r>
              <a:rPr lang="en-US" i="1" dirty="0">
                <a:solidFill>
                  <a:srgbClr val="002060"/>
                </a:solidFill>
              </a:rPr>
              <a:t> </a:t>
            </a:r>
            <a:r>
              <a:rPr lang="en-US" i="1" dirty="0" err="1">
                <a:solidFill>
                  <a:srgbClr val="002060"/>
                </a:solidFill>
              </a:rPr>
              <a:t>để</a:t>
            </a:r>
            <a:r>
              <a:rPr lang="en-US" i="1" dirty="0">
                <a:solidFill>
                  <a:srgbClr val="002060"/>
                </a:solidFill>
              </a:rPr>
              <a:t> </a:t>
            </a:r>
            <a:r>
              <a:rPr lang="en-US" i="1" dirty="0" err="1">
                <a:solidFill>
                  <a:srgbClr val="002060"/>
                </a:solidFill>
              </a:rPr>
              <a:t>làm</a:t>
            </a:r>
            <a:r>
              <a:rPr lang="en-US" i="1" dirty="0">
                <a:solidFill>
                  <a:srgbClr val="002060"/>
                </a:solidFill>
              </a:rPr>
              <a:t> </a:t>
            </a:r>
            <a:r>
              <a:rPr lang="en-US" i="1" dirty="0" err="1">
                <a:solidFill>
                  <a:srgbClr val="002060"/>
                </a:solidFill>
              </a:rPr>
              <a:t>rõ</a:t>
            </a:r>
            <a:r>
              <a:rPr lang="en-US" i="1" dirty="0">
                <a:solidFill>
                  <a:srgbClr val="002060"/>
                </a:solidFill>
              </a:rPr>
              <a:t>. </a:t>
            </a:r>
            <a:r>
              <a:rPr lang="en-US" i="1" dirty="0" err="1">
                <a:solidFill>
                  <a:srgbClr val="002060"/>
                </a:solidFill>
              </a:rPr>
              <a:t>Từ</a:t>
            </a:r>
            <a:r>
              <a:rPr lang="en-US" i="1" dirty="0">
                <a:solidFill>
                  <a:srgbClr val="002060"/>
                </a:solidFill>
              </a:rPr>
              <a:t> </a:t>
            </a:r>
            <a:r>
              <a:rPr lang="en-US" i="1" dirty="0" err="1">
                <a:solidFill>
                  <a:srgbClr val="002060"/>
                </a:solidFill>
              </a:rPr>
              <a:t>không</a:t>
            </a:r>
            <a:r>
              <a:rPr lang="en-US" i="1" dirty="0">
                <a:solidFill>
                  <a:srgbClr val="002060"/>
                </a:solidFill>
              </a:rPr>
              <a:t> </a:t>
            </a:r>
            <a:r>
              <a:rPr lang="en-US" i="1" dirty="0" err="1">
                <a:solidFill>
                  <a:srgbClr val="002060"/>
                </a:solidFill>
              </a:rPr>
              <a:t>khí</a:t>
            </a:r>
            <a:r>
              <a:rPr lang="en-US" i="1" dirty="0">
                <a:solidFill>
                  <a:srgbClr val="002060"/>
                </a:solidFill>
              </a:rPr>
              <a:t> </a:t>
            </a:r>
            <a:r>
              <a:rPr lang="en-US" i="1" dirty="0" err="1">
                <a:solidFill>
                  <a:srgbClr val="002060"/>
                </a:solidFill>
              </a:rPr>
              <a:t>ấy</a:t>
            </a:r>
            <a:r>
              <a:rPr lang="en-US" i="1" dirty="0">
                <a:solidFill>
                  <a:srgbClr val="002060"/>
                </a:solidFill>
              </a:rPr>
              <a:t> </a:t>
            </a:r>
            <a:r>
              <a:rPr lang="en-US" i="1" dirty="0" err="1">
                <a:solidFill>
                  <a:srgbClr val="002060"/>
                </a:solidFill>
              </a:rPr>
              <a:t>gợi</a:t>
            </a:r>
            <a:r>
              <a:rPr lang="en-US" i="1" dirty="0">
                <a:solidFill>
                  <a:srgbClr val="002060"/>
                </a:solidFill>
              </a:rPr>
              <a:t> </a:t>
            </a:r>
            <a:r>
              <a:rPr lang="en-US" i="1" dirty="0" err="1">
                <a:solidFill>
                  <a:srgbClr val="002060"/>
                </a:solidFill>
              </a:rPr>
              <a:t>lên</a:t>
            </a:r>
            <a:r>
              <a:rPr lang="en-US" i="1" dirty="0">
                <a:solidFill>
                  <a:srgbClr val="002060"/>
                </a:solidFill>
              </a:rPr>
              <a:t> </a:t>
            </a:r>
            <a:r>
              <a:rPr lang="en-US" i="1" dirty="0" err="1">
                <a:solidFill>
                  <a:srgbClr val="002060"/>
                </a:solidFill>
              </a:rPr>
              <a:t>cảm</a:t>
            </a:r>
            <a:r>
              <a:rPr lang="en-US" i="1" dirty="0">
                <a:solidFill>
                  <a:srgbClr val="002060"/>
                </a:solidFill>
              </a:rPr>
              <a:t> </a:t>
            </a:r>
            <a:r>
              <a:rPr lang="en-US" i="1" dirty="0" err="1">
                <a:solidFill>
                  <a:srgbClr val="002060"/>
                </a:solidFill>
              </a:rPr>
              <a:t>nhận</a:t>
            </a:r>
            <a:r>
              <a:rPr lang="en-US" i="1" dirty="0">
                <a:solidFill>
                  <a:srgbClr val="002060"/>
                </a:solidFill>
              </a:rPr>
              <a:t> </a:t>
            </a:r>
            <a:r>
              <a:rPr lang="en-US" i="1" dirty="0" err="1">
                <a:solidFill>
                  <a:srgbClr val="002060"/>
                </a:solidFill>
              </a:rPr>
              <a:t>về</a:t>
            </a:r>
            <a:r>
              <a:rPr lang="en-US" i="1" dirty="0">
                <a:solidFill>
                  <a:srgbClr val="002060"/>
                </a:solidFill>
              </a:rPr>
              <a:t> </a:t>
            </a:r>
            <a:r>
              <a:rPr lang="en-US" i="1" dirty="0" err="1">
                <a:solidFill>
                  <a:srgbClr val="002060"/>
                </a:solidFill>
              </a:rPr>
              <a:t>bức</a:t>
            </a:r>
            <a:r>
              <a:rPr lang="en-US" i="1" dirty="0">
                <a:solidFill>
                  <a:srgbClr val="002060"/>
                </a:solidFill>
              </a:rPr>
              <a:t> </a:t>
            </a:r>
            <a:r>
              <a:rPr lang="en-US" i="1" dirty="0" err="1">
                <a:solidFill>
                  <a:srgbClr val="002060"/>
                </a:solidFill>
              </a:rPr>
              <a:t>tranh</a:t>
            </a:r>
            <a:r>
              <a:rPr lang="en-US" i="1" dirty="0">
                <a:solidFill>
                  <a:srgbClr val="002060"/>
                </a:solidFill>
              </a:rPr>
              <a:t> </a:t>
            </a:r>
            <a:r>
              <a:rPr lang="en-US" i="1" dirty="0" err="1">
                <a:solidFill>
                  <a:srgbClr val="002060"/>
                </a:solidFill>
              </a:rPr>
              <a:t>mùa</a:t>
            </a:r>
            <a:r>
              <a:rPr lang="en-US" i="1" dirty="0">
                <a:solidFill>
                  <a:srgbClr val="002060"/>
                </a:solidFill>
              </a:rPr>
              <a:t> </a:t>
            </a:r>
            <a:r>
              <a:rPr lang="en-US" i="1" dirty="0" err="1">
                <a:solidFill>
                  <a:srgbClr val="002060"/>
                </a:solidFill>
              </a:rPr>
              <a:t>thu</a:t>
            </a:r>
            <a:r>
              <a:rPr lang="en-US" i="1" dirty="0">
                <a:solidFill>
                  <a:srgbClr val="002060"/>
                </a:solidFill>
              </a:rPr>
              <a:t> </a:t>
            </a:r>
            <a:r>
              <a:rPr lang="en-US" i="1" dirty="0" err="1">
                <a:solidFill>
                  <a:srgbClr val="002060"/>
                </a:solidFill>
              </a:rPr>
              <a:t>của</a:t>
            </a:r>
            <a:r>
              <a:rPr lang="en-US" i="1" dirty="0">
                <a:solidFill>
                  <a:srgbClr val="002060"/>
                </a:solidFill>
              </a:rPr>
              <a:t> </a:t>
            </a:r>
            <a:r>
              <a:rPr lang="en-US" i="1" dirty="0" err="1">
                <a:solidFill>
                  <a:srgbClr val="002060"/>
                </a:solidFill>
              </a:rPr>
              <a:t>thi</a:t>
            </a:r>
            <a:r>
              <a:rPr lang="en-US" i="1" dirty="0">
                <a:solidFill>
                  <a:srgbClr val="002060"/>
                </a:solidFill>
              </a:rPr>
              <a:t> </a:t>
            </a:r>
            <a:r>
              <a:rPr lang="en-US" i="1" dirty="0" err="1">
                <a:solidFill>
                  <a:srgbClr val="002060"/>
                </a:solidFill>
              </a:rPr>
              <a:t>sĩ</a:t>
            </a:r>
            <a:r>
              <a:rPr lang="en-US" i="1" dirty="0">
                <a:solidFill>
                  <a:srgbClr val="002060"/>
                </a:solidFill>
              </a:rPr>
              <a:t> </a:t>
            </a:r>
            <a:r>
              <a:rPr lang="en-US" i="1" dirty="0" err="1">
                <a:solidFill>
                  <a:srgbClr val="002060"/>
                </a:solidFill>
              </a:rPr>
              <a:t>ra</a:t>
            </a:r>
            <a:r>
              <a:rPr lang="en-US" i="1" dirty="0">
                <a:solidFill>
                  <a:srgbClr val="002060"/>
                </a:solidFill>
              </a:rPr>
              <a:t> </a:t>
            </a:r>
            <a:r>
              <a:rPr lang="en-US" i="1" dirty="0" err="1">
                <a:solidFill>
                  <a:srgbClr val="002060"/>
                </a:solidFill>
              </a:rPr>
              <a:t>sao</a:t>
            </a:r>
            <a:r>
              <a:rPr lang="en-US" i="1" dirty="0">
                <a:solidFill>
                  <a:srgbClr val="002060"/>
                </a:solidFill>
              </a:rPr>
              <a:t>?</a:t>
            </a:r>
            <a:endParaRPr lang="en-US" dirty="0">
              <a:solidFill>
                <a:srgbClr val="002060"/>
              </a:solidFill>
            </a:endParaRPr>
          </a:p>
          <a:p>
            <a:r>
              <a:rPr lang="en-US" i="1" dirty="0">
                <a:solidFill>
                  <a:srgbClr val="002060"/>
                </a:solidFill>
              </a:rPr>
              <a:t>+ </a:t>
            </a:r>
            <a:r>
              <a:rPr lang="en-US" i="1" dirty="0" err="1">
                <a:solidFill>
                  <a:srgbClr val="002060"/>
                </a:solidFill>
              </a:rPr>
              <a:t>Không</a:t>
            </a:r>
            <a:r>
              <a:rPr lang="en-US" i="1" dirty="0">
                <a:solidFill>
                  <a:srgbClr val="002060"/>
                </a:solidFill>
              </a:rPr>
              <a:t> </a:t>
            </a:r>
            <a:r>
              <a:rPr lang="en-US" i="1" dirty="0" err="1">
                <a:solidFill>
                  <a:srgbClr val="002060"/>
                </a:solidFill>
              </a:rPr>
              <a:t>gian</a:t>
            </a:r>
            <a:r>
              <a:rPr lang="en-US" i="1" dirty="0">
                <a:solidFill>
                  <a:srgbClr val="002060"/>
                </a:solidFill>
              </a:rPr>
              <a:t> </a:t>
            </a:r>
            <a:r>
              <a:rPr lang="en-US" i="1" dirty="0" err="1">
                <a:solidFill>
                  <a:srgbClr val="002060"/>
                </a:solidFill>
              </a:rPr>
              <a:t>đã</a:t>
            </a:r>
            <a:r>
              <a:rPr lang="en-US" i="1" dirty="0">
                <a:solidFill>
                  <a:srgbClr val="002060"/>
                </a:solidFill>
              </a:rPr>
              <a:t> </a:t>
            </a:r>
            <a:r>
              <a:rPr lang="en-US" i="1" dirty="0" err="1">
                <a:solidFill>
                  <a:srgbClr val="002060"/>
                </a:solidFill>
              </a:rPr>
              <a:t>có</a:t>
            </a:r>
            <a:r>
              <a:rPr lang="en-US" i="1" dirty="0">
                <a:solidFill>
                  <a:srgbClr val="002060"/>
                </a:solidFill>
              </a:rPr>
              <a:t> </a:t>
            </a:r>
            <a:r>
              <a:rPr lang="en-US" i="1" dirty="0" err="1">
                <a:solidFill>
                  <a:srgbClr val="002060"/>
                </a:solidFill>
              </a:rPr>
              <a:t>sự</a:t>
            </a:r>
            <a:r>
              <a:rPr lang="en-US" i="1" dirty="0">
                <a:solidFill>
                  <a:srgbClr val="002060"/>
                </a:solidFill>
              </a:rPr>
              <a:t> </a:t>
            </a:r>
            <a:r>
              <a:rPr lang="en-US" i="1" dirty="0" err="1">
                <a:solidFill>
                  <a:srgbClr val="002060"/>
                </a:solidFill>
              </a:rPr>
              <a:t>thay</a:t>
            </a:r>
            <a:r>
              <a:rPr lang="en-US" i="1" dirty="0">
                <a:solidFill>
                  <a:srgbClr val="002060"/>
                </a:solidFill>
              </a:rPr>
              <a:t> </a:t>
            </a:r>
            <a:r>
              <a:rPr lang="en-US" i="1" dirty="0" err="1">
                <a:solidFill>
                  <a:srgbClr val="002060"/>
                </a:solidFill>
              </a:rPr>
              <a:t>đổi</a:t>
            </a:r>
            <a:r>
              <a:rPr lang="en-US" i="1" dirty="0">
                <a:solidFill>
                  <a:srgbClr val="002060"/>
                </a:solidFill>
              </a:rPr>
              <a:t> </a:t>
            </a:r>
            <a:r>
              <a:rPr lang="en-US" i="1" dirty="0" err="1">
                <a:solidFill>
                  <a:srgbClr val="002060"/>
                </a:solidFill>
              </a:rPr>
              <a:t>như</a:t>
            </a:r>
            <a:r>
              <a:rPr lang="en-US" i="1" dirty="0">
                <a:solidFill>
                  <a:srgbClr val="002060"/>
                </a:solidFill>
              </a:rPr>
              <a:t> </a:t>
            </a:r>
            <a:r>
              <a:rPr lang="en-US" i="1" dirty="0" err="1">
                <a:solidFill>
                  <a:srgbClr val="002060"/>
                </a:solidFill>
              </a:rPr>
              <a:t>thế</a:t>
            </a:r>
            <a:r>
              <a:rPr lang="en-US" i="1" dirty="0">
                <a:solidFill>
                  <a:srgbClr val="002060"/>
                </a:solidFill>
              </a:rPr>
              <a:t> </a:t>
            </a:r>
            <a:r>
              <a:rPr lang="en-US" i="1" dirty="0" err="1">
                <a:solidFill>
                  <a:srgbClr val="002060"/>
                </a:solidFill>
              </a:rPr>
              <a:t>nào</a:t>
            </a:r>
            <a:r>
              <a:rPr lang="en-US" i="1" dirty="0">
                <a:solidFill>
                  <a:srgbClr val="002060"/>
                </a:solidFill>
              </a:rPr>
              <a:t> ở </a:t>
            </a:r>
            <a:r>
              <a:rPr lang="en-US" i="1" dirty="0" err="1">
                <a:solidFill>
                  <a:srgbClr val="002060"/>
                </a:solidFill>
              </a:rPr>
              <a:t>hai</a:t>
            </a:r>
            <a:r>
              <a:rPr lang="en-US" i="1" dirty="0">
                <a:solidFill>
                  <a:srgbClr val="002060"/>
                </a:solidFill>
              </a:rPr>
              <a:t> </a:t>
            </a:r>
            <a:r>
              <a:rPr lang="en-US" i="1" dirty="0" err="1">
                <a:solidFill>
                  <a:srgbClr val="002060"/>
                </a:solidFill>
              </a:rPr>
              <a:t>câu</a:t>
            </a:r>
            <a:r>
              <a:rPr lang="en-US" i="1" dirty="0">
                <a:solidFill>
                  <a:srgbClr val="002060"/>
                </a:solidFill>
              </a:rPr>
              <a:t> </a:t>
            </a:r>
            <a:r>
              <a:rPr lang="en-US" i="1" dirty="0" err="1">
                <a:solidFill>
                  <a:srgbClr val="002060"/>
                </a:solidFill>
              </a:rPr>
              <a:t>thơ</a:t>
            </a:r>
            <a:r>
              <a:rPr lang="en-US" i="1" dirty="0">
                <a:solidFill>
                  <a:srgbClr val="002060"/>
                </a:solidFill>
              </a:rPr>
              <a:t> </a:t>
            </a:r>
            <a:r>
              <a:rPr lang="en-US" i="1" dirty="0" err="1">
                <a:solidFill>
                  <a:srgbClr val="002060"/>
                </a:solidFill>
              </a:rPr>
              <a:t>tiếp</a:t>
            </a:r>
            <a:r>
              <a:rPr lang="en-US" i="1" dirty="0">
                <a:solidFill>
                  <a:srgbClr val="002060"/>
                </a:solidFill>
              </a:rPr>
              <a:t> </a:t>
            </a:r>
            <a:r>
              <a:rPr lang="en-US" i="1" dirty="0" err="1">
                <a:solidFill>
                  <a:srgbClr val="002060"/>
                </a:solidFill>
              </a:rPr>
              <a:t>theo</a:t>
            </a:r>
            <a:r>
              <a:rPr lang="en-US" i="1" dirty="0">
                <a:solidFill>
                  <a:srgbClr val="002060"/>
                </a:solidFill>
              </a:rPr>
              <a:t>?</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31"/>
                                        </p:tgtEl>
                                        <p:attrNameLst>
                                          <p:attrName>style.visibility</p:attrName>
                                        </p:attrNameLst>
                                      </p:cBhvr>
                                      <p:to>
                                        <p:strVal val="visible"/>
                                      </p:to>
                                    </p:set>
                                    <p:animEffect transition="in" filter="diamond(in)">
                                      <p:cBhvr>
                                        <p:cTn id="7" dur="2000"/>
                                        <p:tgtEl>
                                          <p:spTgt spid="8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xit" presetSubtype="4" fill="hold" grpId="2" nodeType="clickEffect">
                                  <p:stCondLst>
                                    <p:cond delay="0"/>
                                  </p:stCondLst>
                                  <p:childTnLst>
                                    <p:anim calcmode="lin" valueType="num">
                                      <p:cBhvr additive="base">
                                        <p:cTn id="16" dur="500"/>
                                        <p:tgtEl>
                                          <p:spTgt spid="15"/>
                                        </p:tgtEl>
                                        <p:attrNameLst>
                                          <p:attrName>ppt_x</p:attrName>
                                        </p:attrNameLst>
                                      </p:cBhvr>
                                      <p:tavLst>
                                        <p:tav tm="0">
                                          <p:val>
                                            <p:strVal val="ppt_x"/>
                                          </p:val>
                                        </p:tav>
                                        <p:tav tm="100000">
                                          <p:val>
                                            <p:strVal val="ppt_x"/>
                                          </p:val>
                                        </p:tav>
                                      </p:tavLst>
                                    </p:anim>
                                    <p:anim calcmode="lin" valueType="num">
                                      <p:cBhvr additive="base">
                                        <p:cTn id="17" dur="500"/>
                                        <p:tgtEl>
                                          <p:spTgt spid="15"/>
                                        </p:tgtEl>
                                        <p:attrNameLst>
                                          <p:attrName>ppt_y</p:attrName>
                                        </p:attrNameLst>
                                      </p:cBhvr>
                                      <p:tavLst>
                                        <p:tav tm="0">
                                          <p:val>
                                            <p:strVal val="ppt_y"/>
                                          </p:val>
                                        </p:tav>
                                        <p:tav tm="100000">
                                          <p:val>
                                            <p:strVal val="1+ppt_h/2"/>
                                          </p:val>
                                        </p:tav>
                                      </p:tavLst>
                                    </p:anim>
                                    <p:set>
                                      <p:cBhvr>
                                        <p:cTn id="18" dur="1" fill="hold">
                                          <p:stCondLst>
                                            <p:cond delay="50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ppt_y</p:attrName>
                                        </p:attrNameLst>
                                      </p:cBhvr>
                                      <p:tavLst>
                                        <p:tav tm="0">
                                          <p:val>
                                            <p:strVal val="#ppt_y+#ppt_h*1.125000"/>
                                          </p:val>
                                        </p:tav>
                                        <p:tav tm="100000">
                                          <p:val>
                                            <p:strVal val="#ppt_y"/>
                                          </p:val>
                                        </p:tav>
                                      </p:tavLst>
                                    </p:anim>
                                    <p:animEffect transition="in" filter="wipe(up)">
                                      <p:cBhvr>
                                        <p:cTn id="24" dur="500"/>
                                        <p:tgtEl>
                                          <p:spTgt spid="2"/>
                                        </p:tgtEl>
                                      </p:cBhvr>
                                    </p:animEffect>
                                  </p:childTnLst>
                                </p:cTn>
                              </p:par>
                              <p:par>
                                <p:cTn id="25" presetID="1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up)">
                                      <p:cBhvr>
                                        <p:cTn id="28" dur="500"/>
                                        <p:tgtEl>
                                          <p:spTgt spid="6"/>
                                        </p:tgtEl>
                                      </p:cBhvr>
                                    </p:animEffect>
                                  </p:childTnLst>
                                </p:cTn>
                              </p:par>
                              <p:par>
                                <p:cTn id="29" presetID="1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ppt_x"/>
                                          </p:val>
                                        </p:tav>
                                        <p:tav tm="100000">
                                          <p:val>
                                            <p:strVal val="#ppt_x"/>
                                          </p:val>
                                        </p:tav>
                                      </p:tavLst>
                                    </p:anim>
                                    <p:anim calcmode="lin" valueType="num">
                                      <p:cBhvr additive="base">
                                        <p:cTn id="76" dur="500" fill="hold"/>
                                        <p:tgtEl>
                                          <p:spTgt spid="1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 grpId="0"/>
      <p:bldP spid="831" grpId="1"/>
      <p:bldP spid="5" grpId="0"/>
      <p:bldP spid="5" grpId="1"/>
      <p:bldP spid="7" grpId="0"/>
      <p:bldP spid="7" grpId="1"/>
      <p:bldP spid="9" grpId="0"/>
      <p:bldP spid="9" grpId="1"/>
      <p:bldP spid="3" grpId="0"/>
      <p:bldP spid="3" grpId="1"/>
      <p:bldP spid="4" grpId="0"/>
      <p:bldP spid="4" grpId="1"/>
      <p:bldP spid="10" grpId="0"/>
      <p:bldP spid="10" grpId="1"/>
      <p:bldP spid="11" grpId="0"/>
      <p:bldP spid="11" grpId="1"/>
      <p:bldP spid="12" grpId="0"/>
      <p:bldP spid="12" grpId="1"/>
      <p:bldP spid="13" grpId="0"/>
      <p:bldP spid="13" grpId="1"/>
      <p:bldP spid="14" grpId="0"/>
      <p:bldP spid="14" grpId="1"/>
      <p:bldP spid="15" grpId="0" animBg="1"/>
      <p:bldP spid="15" grpId="1" animBg="1"/>
      <p:bldP spid="15"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7" name="Rectangle 9"/>
          <p:cNvSpPr>
            <a:spLocks noGrp="1"/>
          </p:cNvSpPr>
          <p:nvPr>
            <p:ph type="title" idx="4294967295"/>
          </p:nvPr>
        </p:nvSpPr>
        <p:spPr>
          <a:xfrm>
            <a:off x="893135" y="340205"/>
            <a:ext cx="2881313" cy="400050"/>
          </a:xfrm>
          <a:noFill/>
        </p:spPr>
        <p:txBody>
          <a:bodyPr/>
          <a:lstStyle/>
          <a:p>
            <a:pPr algn="l"/>
            <a:r>
              <a:rPr lang="en-US" altLang="en-US" sz="2100" b="1" i="1" dirty="0" err="1" smtClean="0">
                <a:solidFill>
                  <a:srgbClr val="002060"/>
                </a:solidFill>
                <a:latin typeface="Times New Roman" panose="02020603050405020304" pitchFamily="18" charset="0"/>
              </a:rPr>
              <a:t>Nguyễn</a:t>
            </a:r>
            <a:r>
              <a:rPr lang="en-US" altLang="en-US" sz="2100" b="1" i="1" dirty="0" smtClean="0">
                <a:solidFill>
                  <a:srgbClr val="002060"/>
                </a:solidFill>
                <a:latin typeface="Times New Roman" panose="02020603050405020304" pitchFamily="18" charset="0"/>
              </a:rPr>
              <a:t> </a:t>
            </a:r>
            <a:r>
              <a:rPr lang="en-US" altLang="en-US" sz="2100" b="1" i="1" dirty="0" err="1" smtClean="0">
                <a:solidFill>
                  <a:srgbClr val="002060"/>
                </a:solidFill>
                <a:latin typeface="Times New Roman" panose="02020603050405020304" pitchFamily="18" charset="0"/>
              </a:rPr>
              <a:t>Khuyến</a:t>
            </a:r>
            <a:r>
              <a:rPr lang="en-US" altLang="en-US" sz="1800" i="1" dirty="0" smtClean="0">
                <a:solidFill>
                  <a:srgbClr val="002060"/>
                </a:solidFill>
              </a:rPr>
              <a:t>.</a:t>
            </a:r>
            <a:endParaRPr lang="en-US" altLang="en-US" sz="1800" i="1" dirty="0">
              <a:solidFill>
                <a:srgbClr val="002060"/>
              </a:solidFill>
            </a:endParaRPr>
          </a:p>
        </p:txBody>
      </p:sp>
      <p:pic>
        <p:nvPicPr>
          <p:cNvPr id="124940" name="Picture 12" descr="G07L0087"/>
          <p:cNvPicPr>
            <a:picLocks noGrp="1" noChangeAspect="1" noChangeArrowheads="1"/>
          </p:cNvPicPr>
          <p:nvPr>
            <p:ph type="body" sz="half" idx="4294967295"/>
          </p:nvPr>
        </p:nvPicPr>
        <p:blipFill>
          <a:blip r:embed="rId3" cstate="email">
            <a:extLst>
              <a:ext uri="{28A0092B-C50C-407E-A947-70E740481C1C}">
                <a14:useLocalDpi xmlns:a14="http://schemas.microsoft.com/office/drawing/2010/main"/>
              </a:ext>
            </a:extLst>
          </a:blip>
          <a:srcRect/>
          <a:stretch>
            <a:fillRect/>
          </a:stretch>
        </p:blipFill>
        <p:spPr>
          <a:xfrm>
            <a:off x="744279" y="1221415"/>
            <a:ext cx="3086100" cy="3714750"/>
          </a:xfrm>
          <a:ln w="28575">
            <a:solidFill>
              <a:srgbClr val="CC0099"/>
            </a:solidFill>
            <a:miter lim="800000"/>
            <a:headEnd/>
            <a:tailEnd/>
          </a:ln>
        </p:spPr>
      </p:pic>
      <p:pic>
        <p:nvPicPr>
          <p:cNvPr id="124941" name="Picture 13" descr="179_DOOL_CD_070825_A18"/>
          <p:cNvPicPr>
            <a:picLocks noGrp="1" noChangeAspect="1" noChangeArrowheads="1"/>
          </p:cNvPicPr>
          <p:nvPr>
            <p:ph type="body" sz="half" idx="4294967295"/>
          </p:nvPr>
        </p:nvPicPr>
        <p:blipFill>
          <a:blip r:embed="rId4">
            <a:extLst>
              <a:ext uri="{28A0092B-C50C-407E-A947-70E740481C1C}">
                <a14:useLocalDpi xmlns:a14="http://schemas.microsoft.com/office/drawing/2010/main"/>
              </a:ext>
            </a:extLst>
          </a:blip>
          <a:srcRect/>
          <a:stretch>
            <a:fillRect/>
          </a:stretch>
        </p:blipFill>
        <p:spPr>
          <a:xfrm>
            <a:off x="4990657" y="1274578"/>
            <a:ext cx="3143250" cy="3714750"/>
          </a:xfrm>
          <a:ln w="28575">
            <a:solidFill>
              <a:srgbClr val="CC0099"/>
            </a:solidFill>
            <a:miter lim="800000"/>
            <a:headEnd/>
            <a:tailEnd/>
          </a:ln>
        </p:spPr>
      </p:pic>
      <p:sp>
        <p:nvSpPr>
          <p:cNvPr id="124942" name="Text Box 14"/>
          <p:cNvSpPr txBox="1">
            <a:spLocks noChangeArrowheads="1"/>
          </p:cNvSpPr>
          <p:nvPr/>
        </p:nvSpPr>
        <p:spPr bwMode="auto">
          <a:xfrm>
            <a:off x="4686300" y="685800"/>
            <a:ext cx="343697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50" b="1" i="1" dirty="0" err="1">
                <a:solidFill>
                  <a:srgbClr val="FF0000"/>
                </a:solidFill>
                <a:latin typeface="Times New Roman" panose="02020603050405020304" pitchFamily="18" charset="0"/>
              </a:rPr>
              <a:t>Ngõ</a:t>
            </a:r>
            <a:r>
              <a:rPr lang="en-US" altLang="en-US" sz="1650" b="1" i="1" dirty="0">
                <a:solidFill>
                  <a:srgbClr val="FF0000"/>
                </a:solidFill>
                <a:latin typeface="Times New Roman" panose="02020603050405020304" pitchFamily="18" charset="0"/>
              </a:rPr>
              <a:t> </a:t>
            </a:r>
            <a:r>
              <a:rPr lang="en-US" altLang="en-US" sz="1650" b="1" i="1" dirty="0" err="1">
                <a:solidFill>
                  <a:srgbClr val="FF0000"/>
                </a:solidFill>
                <a:latin typeface="Times New Roman" panose="02020603050405020304" pitchFamily="18" charset="0"/>
              </a:rPr>
              <a:t>trúc</a:t>
            </a:r>
            <a:r>
              <a:rPr lang="en-US" altLang="en-US" sz="1650" b="1" i="1" dirty="0">
                <a:solidFill>
                  <a:srgbClr val="FF0000"/>
                </a:solidFill>
                <a:latin typeface="Times New Roman" panose="02020603050405020304" pitchFamily="18" charset="0"/>
              </a:rPr>
              <a:t> </a:t>
            </a:r>
            <a:r>
              <a:rPr lang="en-US" altLang="en-US" sz="1650" b="1" i="1" dirty="0" err="1">
                <a:solidFill>
                  <a:srgbClr val="FF0000"/>
                </a:solidFill>
                <a:latin typeface="Times New Roman" panose="02020603050405020304" pitchFamily="18" charset="0"/>
              </a:rPr>
              <a:t>quanh</a:t>
            </a:r>
            <a:r>
              <a:rPr lang="en-US" altLang="en-US" sz="1650" b="1" i="1" dirty="0">
                <a:solidFill>
                  <a:srgbClr val="FF0000"/>
                </a:solidFill>
                <a:latin typeface="Times New Roman" panose="02020603050405020304" pitchFamily="18" charset="0"/>
              </a:rPr>
              <a:t> co </a:t>
            </a:r>
            <a:r>
              <a:rPr lang="en-US" altLang="en-US" sz="1650" b="1" i="1" dirty="0" err="1">
                <a:solidFill>
                  <a:srgbClr val="FF0000"/>
                </a:solidFill>
                <a:latin typeface="Times New Roman" panose="02020603050405020304" pitchFamily="18" charset="0"/>
              </a:rPr>
              <a:t>khách</a:t>
            </a:r>
            <a:r>
              <a:rPr lang="en-US" altLang="en-US" sz="1650" b="1" i="1" dirty="0">
                <a:solidFill>
                  <a:srgbClr val="FF0000"/>
                </a:solidFill>
                <a:latin typeface="Times New Roman" panose="02020603050405020304" pitchFamily="18" charset="0"/>
              </a:rPr>
              <a:t> </a:t>
            </a:r>
            <a:r>
              <a:rPr lang="en-US" altLang="en-US" sz="1650" b="1" i="1" dirty="0" err="1">
                <a:solidFill>
                  <a:srgbClr val="FF0000"/>
                </a:solidFill>
                <a:latin typeface="Times New Roman" panose="02020603050405020304" pitchFamily="18" charset="0"/>
              </a:rPr>
              <a:t>vắng</a:t>
            </a:r>
            <a:r>
              <a:rPr lang="en-US" altLang="en-US" sz="1650" b="1" i="1" dirty="0">
                <a:solidFill>
                  <a:srgbClr val="FF0000"/>
                </a:solidFill>
                <a:latin typeface="Times New Roman" panose="02020603050405020304" pitchFamily="18" charset="0"/>
              </a:rPr>
              <a:t> </a:t>
            </a:r>
            <a:r>
              <a:rPr lang="en-US" altLang="en-US" sz="1650" b="1" i="1" dirty="0" err="1">
                <a:solidFill>
                  <a:srgbClr val="FF0000"/>
                </a:solidFill>
                <a:latin typeface="Times New Roman" panose="02020603050405020304" pitchFamily="18" charset="0"/>
              </a:rPr>
              <a:t>teo</a:t>
            </a:r>
            <a:endParaRPr lang="en-US" altLang="en-US" sz="1650" b="1" i="1" dirty="0">
              <a:solidFill>
                <a:srgbClr val="FF0000"/>
              </a:solidFill>
              <a:latin typeface="Times New Roman" panose="02020603050405020304" pitchFamily="18" charset="0"/>
            </a:endParaRPr>
          </a:p>
        </p:txBody>
      </p:sp>
      <p:sp>
        <p:nvSpPr>
          <p:cNvPr id="124943" name="Text Box 15"/>
          <p:cNvSpPr txBox="1">
            <a:spLocks noChangeArrowheads="1"/>
          </p:cNvSpPr>
          <p:nvPr/>
        </p:nvSpPr>
        <p:spPr bwMode="auto">
          <a:xfrm>
            <a:off x="4686300" y="342900"/>
            <a:ext cx="30861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50" b="1" i="1" dirty="0" err="1">
                <a:solidFill>
                  <a:srgbClr val="FF0000"/>
                </a:solidFill>
                <a:latin typeface="Times New Roman" panose="02020603050405020304" pitchFamily="18" charset="0"/>
              </a:rPr>
              <a:t>Tầng</a:t>
            </a:r>
            <a:r>
              <a:rPr lang="en-US" altLang="en-US" sz="1650" b="1" i="1" dirty="0">
                <a:solidFill>
                  <a:srgbClr val="FF0000"/>
                </a:solidFill>
                <a:latin typeface="Times New Roman" panose="02020603050405020304" pitchFamily="18" charset="0"/>
              </a:rPr>
              <a:t> </a:t>
            </a:r>
            <a:r>
              <a:rPr lang="en-US" altLang="en-US" sz="1650" b="1" i="1" dirty="0" err="1">
                <a:solidFill>
                  <a:srgbClr val="FF0000"/>
                </a:solidFill>
                <a:latin typeface="Times New Roman" panose="02020603050405020304" pitchFamily="18" charset="0"/>
              </a:rPr>
              <a:t>mây</a:t>
            </a:r>
            <a:r>
              <a:rPr lang="en-US" altLang="en-US" sz="1650" b="1" i="1" dirty="0">
                <a:solidFill>
                  <a:srgbClr val="FF0000"/>
                </a:solidFill>
                <a:latin typeface="Times New Roman" panose="02020603050405020304" pitchFamily="18" charset="0"/>
              </a:rPr>
              <a:t> </a:t>
            </a:r>
            <a:r>
              <a:rPr lang="en-US" altLang="en-US" sz="1650" b="1" i="1" dirty="0" err="1">
                <a:solidFill>
                  <a:srgbClr val="FF0000"/>
                </a:solidFill>
                <a:latin typeface="Times New Roman" panose="02020603050405020304" pitchFamily="18" charset="0"/>
              </a:rPr>
              <a:t>lơ</a:t>
            </a:r>
            <a:r>
              <a:rPr lang="en-US" altLang="en-US" sz="1650" b="1" i="1" dirty="0">
                <a:solidFill>
                  <a:srgbClr val="FF0000"/>
                </a:solidFill>
                <a:latin typeface="Times New Roman" panose="02020603050405020304" pitchFamily="18" charset="0"/>
              </a:rPr>
              <a:t> </a:t>
            </a:r>
            <a:r>
              <a:rPr lang="en-US" altLang="en-US" sz="1650" b="1" i="1" dirty="0" err="1">
                <a:solidFill>
                  <a:srgbClr val="FF0000"/>
                </a:solidFill>
                <a:latin typeface="Times New Roman" panose="02020603050405020304" pitchFamily="18" charset="0"/>
              </a:rPr>
              <a:t>lửng</a:t>
            </a:r>
            <a:r>
              <a:rPr lang="en-US" altLang="en-US" sz="1650" b="1" i="1" dirty="0">
                <a:solidFill>
                  <a:srgbClr val="FF0000"/>
                </a:solidFill>
                <a:latin typeface="Times New Roman" panose="02020603050405020304" pitchFamily="18" charset="0"/>
              </a:rPr>
              <a:t> </a:t>
            </a:r>
            <a:r>
              <a:rPr lang="en-US" altLang="en-US" sz="1650" b="1" i="1" dirty="0" err="1">
                <a:solidFill>
                  <a:srgbClr val="FF0000"/>
                </a:solidFill>
                <a:latin typeface="Times New Roman" panose="02020603050405020304" pitchFamily="18" charset="0"/>
              </a:rPr>
              <a:t>trời</a:t>
            </a:r>
            <a:r>
              <a:rPr lang="en-US" altLang="en-US" sz="1650" b="1" i="1" dirty="0">
                <a:solidFill>
                  <a:srgbClr val="FF0000"/>
                </a:solidFill>
                <a:latin typeface="Times New Roman" panose="02020603050405020304" pitchFamily="18" charset="0"/>
              </a:rPr>
              <a:t> </a:t>
            </a:r>
            <a:r>
              <a:rPr lang="en-US" altLang="en-US" sz="1650" b="1" i="1" dirty="0" err="1">
                <a:solidFill>
                  <a:srgbClr val="FF0000"/>
                </a:solidFill>
                <a:latin typeface="Times New Roman" panose="02020603050405020304" pitchFamily="18" charset="0"/>
              </a:rPr>
              <a:t>xanh</a:t>
            </a:r>
            <a:r>
              <a:rPr lang="en-US" altLang="en-US" sz="1650" b="1" i="1" dirty="0">
                <a:solidFill>
                  <a:srgbClr val="FF0000"/>
                </a:solidFill>
                <a:latin typeface="Times New Roman" panose="02020603050405020304" pitchFamily="18" charset="0"/>
              </a:rPr>
              <a:t> </a:t>
            </a:r>
            <a:r>
              <a:rPr lang="en-US" altLang="en-US" sz="1650" b="1" i="1" dirty="0" err="1">
                <a:solidFill>
                  <a:srgbClr val="FF0000"/>
                </a:solidFill>
                <a:latin typeface="Times New Roman" panose="02020603050405020304" pitchFamily="18" charset="0"/>
              </a:rPr>
              <a:t>ngắt</a:t>
            </a:r>
            <a:endParaRPr lang="en-US" altLang="en-US" sz="1650" b="1" i="1" dirty="0">
              <a:solidFill>
                <a:srgbClr val="FF0000"/>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305922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4937"/>
                                        </p:tgtEl>
                                        <p:attrNameLst>
                                          <p:attrName>style.visibility</p:attrName>
                                        </p:attrNameLst>
                                      </p:cBhvr>
                                      <p:to>
                                        <p:strVal val="visible"/>
                                      </p:to>
                                    </p:set>
                                    <p:anim calcmode="lin" valueType="num">
                                      <p:cBhvr>
                                        <p:cTn id="7" dur="1000" fill="hold"/>
                                        <p:tgtEl>
                                          <p:spTgt spid="124937"/>
                                        </p:tgtEl>
                                        <p:attrNameLst>
                                          <p:attrName>ppt_w</p:attrName>
                                        </p:attrNameLst>
                                      </p:cBhvr>
                                      <p:tavLst>
                                        <p:tav tm="0">
                                          <p:val>
                                            <p:strVal val="#ppt_w+.3"/>
                                          </p:val>
                                        </p:tav>
                                        <p:tav tm="100000">
                                          <p:val>
                                            <p:strVal val="#ppt_w"/>
                                          </p:val>
                                        </p:tav>
                                      </p:tavLst>
                                    </p:anim>
                                    <p:anim calcmode="lin" valueType="num">
                                      <p:cBhvr>
                                        <p:cTn id="8" dur="1000" fill="hold"/>
                                        <p:tgtEl>
                                          <p:spTgt spid="124937"/>
                                        </p:tgtEl>
                                        <p:attrNameLst>
                                          <p:attrName>ppt_h</p:attrName>
                                        </p:attrNameLst>
                                      </p:cBhvr>
                                      <p:tavLst>
                                        <p:tav tm="0">
                                          <p:val>
                                            <p:strVal val="#ppt_h"/>
                                          </p:val>
                                        </p:tav>
                                        <p:tav tm="100000">
                                          <p:val>
                                            <p:strVal val="#ppt_h"/>
                                          </p:val>
                                        </p:tav>
                                      </p:tavLst>
                                    </p:anim>
                                    <p:animEffect transition="in" filter="fade">
                                      <p:cBhvr>
                                        <p:cTn id="9" dur="1000"/>
                                        <p:tgtEl>
                                          <p:spTgt spid="12493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4943"/>
                                        </p:tgtEl>
                                        <p:attrNameLst>
                                          <p:attrName>style.visibility</p:attrName>
                                        </p:attrNameLst>
                                      </p:cBhvr>
                                      <p:to>
                                        <p:strVal val="visible"/>
                                      </p:to>
                                    </p:set>
                                    <p:anim calcmode="lin" valueType="num">
                                      <p:cBhvr>
                                        <p:cTn id="12" dur="1000" fill="hold"/>
                                        <p:tgtEl>
                                          <p:spTgt spid="124943"/>
                                        </p:tgtEl>
                                        <p:attrNameLst>
                                          <p:attrName>ppt_w</p:attrName>
                                        </p:attrNameLst>
                                      </p:cBhvr>
                                      <p:tavLst>
                                        <p:tav tm="0">
                                          <p:val>
                                            <p:strVal val="#ppt_w+.3"/>
                                          </p:val>
                                        </p:tav>
                                        <p:tav tm="100000">
                                          <p:val>
                                            <p:strVal val="#ppt_w"/>
                                          </p:val>
                                        </p:tav>
                                      </p:tavLst>
                                    </p:anim>
                                    <p:anim calcmode="lin" valueType="num">
                                      <p:cBhvr>
                                        <p:cTn id="13" dur="1000" fill="hold"/>
                                        <p:tgtEl>
                                          <p:spTgt spid="124943"/>
                                        </p:tgtEl>
                                        <p:attrNameLst>
                                          <p:attrName>ppt_h</p:attrName>
                                        </p:attrNameLst>
                                      </p:cBhvr>
                                      <p:tavLst>
                                        <p:tav tm="0">
                                          <p:val>
                                            <p:strVal val="#ppt_h"/>
                                          </p:val>
                                        </p:tav>
                                        <p:tav tm="100000">
                                          <p:val>
                                            <p:strVal val="#ppt_h"/>
                                          </p:val>
                                        </p:tav>
                                      </p:tavLst>
                                    </p:anim>
                                    <p:animEffect transition="in" filter="fade">
                                      <p:cBhvr>
                                        <p:cTn id="14" dur="1000"/>
                                        <p:tgtEl>
                                          <p:spTgt spid="12494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24940"/>
                                        </p:tgtEl>
                                        <p:attrNameLst>
                                          <p:attrName>style.visibility</p:attrName>
                                        </p:attrNameLst>
                                      </p:cBhvr>
                                      <p:to>
                                        <p:strVal val="visible"/>
                                      </p:to>
                                    </p:set>
                                    <p:anim calcmode="lin" valueType="num">
                                      <p:cBhvr>
                                        <p:cTn id="17" dur="1000" fill="hold"/>
                                        <p:tgtEl>
                                          <p:spTgt spid="124940"/>
                                        </p:tgtEl>
                                        <p:attrNameLst>
                                          <p:attrName>ppt_w</p:attrName>
                                        </p:attrNameLst>
                                      </p:cBhvr>
                                      <p:tavLst>
                                        <p:tav tm="0">
                                          <p:val>
                                            <p:strVal val="#ppt_w+.3"/>
                                          </p:val>
                                        </p:tav>
                                        <p:tav tm="100000">
                                          <p:val>
                                            <p:strVal val="#ppt_w"/>
                                          </p:val>
                                        </p:tav>
                                      </p:tavLst>
                                    </p:anim>
                                    <p:anim calcmode="lin" valueType="num">
                                      <p:cBhvr>
                                        <p:cTn id="18" dur="1000" fill="hold"/>
                                        <p:tgtEl>
                                          <p:spTgt spid="124940"/>
                                        </p:tgtEl>
                                        <p:attrNameLst>
                                          <p:attrName>ppt_h</p:attrName>
                                        </p:attrNameLst>
                                      </p:cBhvr>
                                      <p:tavLst>
                                        <p:tav tm="0">
                                          <p:val>
                                            <p:strVal val="#ppt_h"/>
                                          </p:val>
                                        </p:tav>
                                        <p:tav tm="100000">
                                          <p:val>
                                            <p:strVal val="#ppt_h"/>
                                          </p:val>
                                        </p:tav>
                                      </p:tavLst>
                                    </p:anim>
                                    <p:animEffect transition="in" filter="fade">
                                      <p:cBhvr>
                                        <p:cTn id="19" dur="1000"/>
                                        <p:tgtEl>
                                          <p:spTgt spid="124940"/>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24942"/>
                                        </p:tgtEl>
                                        <p:attrNameLst>
                                          <p:attrName>style.visibility</p:attrName>
                                        </p:attrNameLst>
                                      </p:cBhvr>
                                      <p:to>
                                        <p:strVal val="visible"/>
                                      </p:to>
                                    </p:set>
                                    <p:anim calcmode="lin" valueType="num">
                                      <p:cBhvr>
                                        <p:cTn id="22" dur="1000" fill="hold"/>
                                        <p:tgtEl>
                                          <p:spTgt spid="124942"/>
                                        </p:tgtEl>
                                        <p:attrNameLst>
                                          <p:attrName>ppt_w</p:attrName>
                                        </p:attrNameLst>
                                      </p:cBhvr>
                                      <p:tavLst>
                                        <p:tav tm="0">
                                          <p:val>
                                            <p:strVal val="#ppt_w+.3"/>
                                          </p:val>
                                        </p:tav>
                                        <p:tav tm="100000">
                                          <p:val>
                                            <p:strVal val="#ppt_w"/>
                                          </p:val>
                                        </p:tav>
                                      </p:tavLst>
                                    </p:anim>
                                    <p:anim calcmode="lin" valueType="num">
                                      <p:cBhvr>
                                        <p:cTn id="23" dur="1000" fill="hold"/>
                                        <p:tgtEl>
                                          <p:spTgt spid="124942"/>
                                        </p:tgtEl>
                                        <p:attrNameLst>
                                          <p:attrName>ppt_h</p:attrName>
                                        </p:attrNameLst>
                                      </p:cBhvr>
                                      <p:tavLst>
                                        <p:tav tm="0">
                                          <p:val>
                                            <p:strVal val="#ppt_h"/>
                                          </p:val>
                                        </p:tav>
                                        <p:tav tm="100000">
                                          <p:val>
                                            <p:strVal val="#ppt_h"/>
                                          </p:val>
                                        </p:tav>
                                      </p:tavLst>
                                    </p:anim>
                                    <p:animEffect transition="in" filter="fade">
                                      <p:cBhvr>
                                        <p:cTn id="24" dur="1000"/>
                                        <p:tgtEl>
                                          <p:spTgt spid="124942"/>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24941"/>
                                        </p:tgtEl>
                                        <p:attrNameLst>
                                          <p:attrName>style.visibility</p:attrName>
                                        </p:attrNameLst>
                                      </p:cBhvr>
                                      <p:to>
                                        <p:strVal val="visible"/>
                                      </p:to>
                                    </p:set>
                                    <p:anim calcmode="lin" valueType="num">
                                      <p:cBhvr>
                                        <p:cTn id="27" dur="1000" fill="hold"/>
                                        <p:tgtEl>
                                          <p:spTgt spid="124941"/>
                                        </p:tgtEl>
                                        <p:attrNameLst>
                                          <p:attrName>ppt_w</p:attrName>
                                        </p:attrNameLst>
                                      </p:cBhvr>
                                      <p:tavLst>
                                        <p:tav tm="0">
                                          <p:val>
                                            <p:strVal val="#ppt_w+.3"/>
                                          </p:val>
                                        </p:tav>
                                        <p:tav tm="100000">
                                          <p:val>
                                            <p:strVal val="#ppt_w"/>
                                          </p:val>
                                        </p:tav>
                                      </p:tavLst>
                                    </p:anim>
                                    <p:anim calcmode="lin" valueType="num">
                                      <p:cBhvr>
                                        <p:cTn id="28" dur="1000" fill="hold"/>
                                        <p:tgtEl>
                                          <p:spTgt spid="124941"/>
                                        </p:tgtEl>
                                        <p:attrNameLst>
                                          <p:attrName>ppt_h</p:attrName>
                                        </p:attrNameLst>
                                      </p:cBhvr>
                                      <p:tavLst>
                                        <p:tav tm="0">
                                          <p:val>
                                            <p:strVal val="#ppt_h"/>
                                          </p:val>
                                        </p:tav>
                                        <p:tav tm="100000">
                                          <p:val>
                                            <p:strVal val="#ppt_h"/>
                                          </p:val>
                                        </p:tav>
                                      </p:tavLst>
                                    </p:anim>
                                    <p:animEffect transition="in" filter="fade">
                                      <p:cBhvr>
                                        <p:cTn id="29" dur="1000"/>
                                        <p:tgtEl>
                                          <p:spTgt spid="124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7" grpId="0"/>
      <p:bldP spid="124942" grpId="0"/>
      <p:bldP spid="1249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35"/>
          <p:cNvSpPr txBox="1">
            <a:spLocks noGrp="1"/>
          </p:cNvSpPr>
          <p:nvPr>
            <p:ph type="title"/>
          </p:nvPr>
        </p:nvSpPr>
        <p:spPr>
          <a:xfrm>
            <a:off x="107950" y="697865"/>
            <a:ext cx="3284220" cy="4991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1. cảnh sắc mùa thu</a:t>
            </a:r>
          </a:p>
        </p:txBody>
      </p:sp>
      <p:sp>
        <p:nvSpPr>
          <p:cNvPr id="837" name="Google Shape;837;p35"/>
          <p:cNvSpPr txBox="1">
            <a:spLocks noGrp="1"/>
          </p:cNvSpPr>
          <p:nvPr>
            <p:ph type="title" idx="2"/>
          </p:nvPr>
        </p:nvSpPr>
        <p:spPr>
          <a:xfrm>
            <a:off x="635" y="-7620"/>
            <a:ext cx="9142730" cy="627380"/>
          </a:xfrm>
          <a:prstGeom prst="rect">
            <a:avLst/>
          </a:prstGeom>
          <a:solidFill>
            <a:schemeClr val="bg1"/>
          </a:solidFill>
        </p:spPr>
        <p:txBody>
          <a:bodyPr spcFirstLastPara="1" wrap="square" lIns="91425" tIns="91425" rIns="91425" bIns="91425" anchor="t" anchorCtr="0">
            <a:noAutofit/>
          </a:bodyPr>
          <a:lstStyle/>
          <a:p>
            <a:pPr marL="0" lvl="0" indent="0" algn="just" rtl="0">
              <a:spcBef>
                <a:spcPts val="0"/>
              </a:spcBef>
              <a:spcAft>
                <a:spcPts val="0"/>
              </a:spcAft>
              <a:buNone/>
            </a:pPr>
            <a:r>
              <a:rPr lang="en-US" altLang="en-GB" sz="3200"/>
              <a:t>                                       II. TÌM HIỂU Chi tiết</a:t>
            </a:r>
          </a:p>
        </p:txBody>
      </p:sp>
      <p:grpSp>
        <p:nvGrpSpPr>
          <p:cNvPr id="850" name="Google Shape;850;p35"/>
          <p:cNvGrpSpPr/>
          <p:nvPr/>
        </p:nvGrpSpPr>
        <p:grpSpPr>
          <a:xfrm>
            <a:off x="7382388" y="897853"/>
            <a:ext cx="414781" cy="319943"/>
            <a:chOff x="6176212" y="804243"/>
            <a:chExt cx="544903" cy="420369"/>
          </a:xfrm>
        </p:grpSpPr>
        <p:sp>
          <p:nvSpPr>
            <p:cNvPr id="851" name="Google Shape;851;p35"/>
            <p:cNvSpPr/>
            <p:nvPr/>
          </p:nvSpPr>
          <p:spPr>
            <a:xfrm>
              <a:off x="6176212" y="804243"/>
              <a:ext cx="544903" cy="420369"/>
            </a:xfrm>
            <a:custGeom>
              <a:avLst/>
              <a:gdLst/>
              <a:ahLst/>
              <a:cxnLst/>
              <a:rect l="l" t="t" r="r" b="b"/>
              <a:pathLst>
                <a:path w="9508" h="7335" extrusionOk="0">
                  <a:moveTo>
                    <a:pt x="5147" y="1"/>
                  </a:moveTo>
                  <a:cubicBezTo>
                    <a:pt x="4820" y="1"/>
                    <a:pt x="4493" y="10"/>
                    <a:pt x="4170" y="28"/>
                  </a:cubicBezTo>
                  <a:cubicBezTo>
                    <a:pt x="2902" y="95"/>
                    <a:pt x="1401" y="528"/>
                    <a:pt x="734" y="1829"/>
                  </a:cubicBezTo>
                  <a:cubicBezTo>
                    <a:pt x="0" y="3164"/>
                    <a:pt x="834" y="3764"/>
                    <a:pt x="1902" y="3964"/>
                  </a:cubicBezTo>
                  <a:cubicBezTo>
                    <a:pt x="1535" y="5098"/>
                    <a:pt x="1301" y="6399"/>
                    <a:pt x="2102" y="7066"/>
                  </a:cubicBezTo>
                  <a:cubicBezTo>
                    <a:pt x="2337" y="7255"/>
                    <a:pt x="2596" y="7335"/>
                    <a:pt x="2866" y="7335"/>
                  </a:cubicBezTo>
                  <a:cubicBezTo>
                    <a:pt x="3935" y="7335"/>
                    <a:pt x="5186" y="6084"/>
                    <a:pt x="5905" y="5365"/>
                  </a:cubicBezTo>
                  <a:cubicBezTo>
                    <a:pt x="7206" y="4098"/>
                    <a:pt x="8506" y="2563"/>
                    <a:pt x="9340" y="962"/>
                  </a:cubicBezTo>
                  <a:cubicBezTo>
                    <a:pt x="9407" y="862"/>
                    <a:pt x="9440" y="762"/>
                    <a:pt x="9507" y="662"/>
                  </a:cubicBezTo>
                  <a:cubicBezTo>
                    <a:pt x="8166" y="197"/>
                    <a:pt x="6645"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6220169" y="968322"/>
              <a:ext cx="179781" cy="130036"/>
            </a:xfrm>
            <a:custGeom>
              <a:avLst/>
              <a:gdLst/>
              <a:ahLst/>
              <a:cxnLst/>
              <a:rect l="l" t="t" r="r" b="b"/>
              <a:pathLst>
                <a:path w="3137" h="2269" extrusionOk="0">
                  <a:moveTo>
                    <a:pt x="3100" y="0"/>
                  </a:moveTo>
                  <a:cubicBezTo>
                    <a:pt x="1609" y="0"/>
                    <a:pt x="1" y="2035"/>
                    <a:pt x="1" y="2035"/>
                  </a:cubicBezTo>
                  <a:lnTo>
                    <a:pt x="334" y="2269"/>
                  </a:lnTo>
                  <a:cubicBezTo>
                    <a:pt x="1368" y="534"/>
                    <a:pt x="3136" y="0"/>
                    <a:pt x="3136" y="0"/>
                  </a:cubicBezTo>
                  <a:cubicBezTo>
                    <a:pt x="3124" y="0"/>
                    <a:pt x="3112"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35"/>
          <p:cNvGrpSpPr/>
          <p:nvPr/>
        </p:nvGrpSpPr>
        <p:grpSpPr>
          <a:xfrm>
            <a:off x="8555238" y="3098863"/>
            <a:ext cx="414793" cy="312390"/>
            <a:chOff x="6763729" y="2474572"/>
            <a:chExt cx="550634" cy="414695"/>
          </a:xfrm>
        </p:grpSpPr>
        <p:sp>
          <p:nvSpPr>
            <p:cNvPr id="854" name="Google Shape;854;p35"/>
            <p:cNvSpPr/>
            <p:nvPr/>
          </p:nvSpPr>
          <p:spPr>
            <a:xfrm>
              <a:off x="6763729" y="2474572"/>
              <a:ext cx="550634" cy="414695"/>
            </a:xfrm>
            <a:custGeom>
              <a:avLst/>
              <a:gdLst/>
              <a:ahLst/>
              <a:cxnLst/>
              <a:rect l="l" t="t" r="r" b="b"/>
              <a:pathLst>
                <a:path w="9608" h="7236" extrusionOk="0">
                  <a:moveTo>
                    <a:pt x="6838" y="1"/>
                  </a:moveTo>
                  <a:cubicBezTo>
                    <a:pt x="5776" y="1"/>
                    <a:pt x="4504" y="1179"/>
                    <a:pt x="3770" y="1861"/>
                  </a:cubicBezTo>
                  <a:cubicBezTo>
                    <a:pt x="2435" y="3095"/>
                    <a:pt x="1068" y="4563"/>
                    <a:pt x="167" y="6131"/>
                  </a:cubicBezTo>
                  <a:cubicBezTo>
                    <a:pt x="134" y="6231"/>
                    <a:pt x="67" y="6331"/>
                    <a:pt x="0" y="6431"/>
                  </a:cubicBezTo>
                  <a:cubicBezTo>
                    <a:pt x="1490" y="7021"/>
                    <a:pt x="3240" y="7235"/>
                    <a:pt x="4928" y="7235"/>
                  </a:cubicBezTo>
                  <a:cubicBezTo>
                    <a:pt x="5054" y="7235"/>
                    <a:pt x="5179" y="7234"/>
                    <a:pt x="5304" y="7232"/>
                  </a:cubicBezTo>
                  <a:cubicBezTo>
                    <a:pt x="6572" y="7232"/>
                    <a:pt x="8106" y="6831"/>
                    <a:pt x="8840" y="5597"/>
                  </a:cubicBezTo>
                  <a:cubicBezTo>
                    <a:pt x="9607" y="4263"/>
                    <a:pt x="8773" y="3629"/>
                    <a:pt x="7739" y="3396"/>
                  </a:cubicBezTo>
                  <a:cubicBezTo>
                    <a:pt x="8139" y="2295"/>
                    <a:pt x="8440" y="994"/>
                    <a:pt x="7639" y="293"/>
                  </a:cubicBezTo>
                  <a:cubicBezTo>
                    <a:pt x="7397" y="87"/>
                    <a:pt x="7125" y="1"/>
                    <a:pt x="6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7090625" y="2604150"/>
              <a:ext cx="183564" cy="124535"/>
            </a:xfrm>
            <a:custGeom>
              <a:avLst/>
              <a:gdLst/>
              <a:ahLst/>
              <a:cxnLst/>
              <a:rect l="l" t="t" r="r" b="b"/>
              <a:pathLst>
                <a:path w="3203" h="2173" extrusionOk="0">
                  <a:moveTo>
                    <a:pt x="2869" y="0"/>
                  </a:moveTo>
                  <a:cubicBezTo>
                    <a:pt x="1768" y="1702"/>
                    <a:pt x="0" y="2169"/>
                    <a:pt x="0" y="2169"/>
                  </a:cubicBezTo>
                  <a:cubicBezTo>
                    <a:pt x="36" y="2171"/>
                    <a:pt x="71" y="2172"/>
                    <a:pt x="106" y="2172"/>
                  </a:cubicBezTo>
                  <a:cubicBezTo>
                    <a:pt x="1550" y="2172"/>
                    <a:pt x="3203" y="234"/>
                    <a:pt x="3203" y="234"/>
                  </a:cubicBez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35"/>
          <p:cNvGrpSpPr/>
          <p:nvPr/>
        </p:nvGrpSpPr>
        <p:grpSpPr>
          <a:xfrm>
            <a:off x="50984" y="1923611"/>
            <a:ext cx="611919" cy="541220"/>
            <a:chOff x="2450934" y="3462483"/>
            <a:chExt cx="760903" cy="672991"/>
          </a:xfrm>
        </p:grpSpPr>
        <p:sp>
          <p:nvSpPr>
            <p:cNvPr id="857" name="Google Shape;857;p35"/>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 Box 5"/>
          <p:cNvSpPr txBox="1"/>
          <p:nvPr/>
        </p:nvSpPr>
        <p:spPr>
          <a:xfrm>
            <a:off x="323850" y="1121410"/>
            <a:ext cx="1551305" cy="398780"/>
          </a:xfrm>
          <a:prstGeom prst="rect">
            <a:avLst/>
          </a:prstGeom>
          <a:noFill/>
        </p:spPr>
        <p:txBody>
          <a:bodyPr wrap="none" rtlCol="0">
            <a:spAutoFit/>
          </a:bodyPr>
          <a:lstStyle/>
          <a:p>
            <a:pPr algn="l"/>
            <a:r>
              <a:rPr lang="en-US" sz="2000" b="1" u="sng">
                <a:solidFill>
                  <a:schemeClr val="tx1"/>
                </a:solidFill>
                <a:latin typeface="Times New Roman" panose="02020603050405020304" charset="0"/>
                <a:cs typeface="Times New Roman" panose="02020603050405020304" charset="0"/>
              </a:rPr>
              <a:t>* 2 câu đầu:</a:t>
            </a:r>
            <a:r>
              <a:rPr lang="en-US" u="sng"/>
              <a:t> </a:t>
            </a:r>
          </a:p>
        </p:txBody>
      </p:sp>
      <p:sp>
        <p:nvSpPr>
          <p:cNvPr id="15" name="Text Box 14"/>
          <p:cNvSpPr txBox="1"/>
          <p:nvPr/>
        </p:nvSpPr>
        <p:spPr>
          <a:xfrm>
            <a:off x="622935" y="1491615"/>
            <a:ext cx="7273290" cy="1322070"/>
          </a:xfrm>
          <a:prstGeom prst="rect">
            <a:avLst/>
          </a:prstGeom>
          <a:noFill/>
        </p:spPr>
        <p:txBody>
          <a:bodyPr wrap="none" rtlCol="0">
            <a:spAutoFit/>
          </a:bodyPr>
          <a:lstStyle/>
          <a:p>
            <a:pPr algn="l"/>
            <a:r>
              <a:rPr lang="en-US" sz="2000" b="1">
                <a:solidFill>
                  <a:schemeClr val="accent3">
                    <a:lumMod val="50000"/>
                  </a:schemeClr>
                </a:solidFill>
                <a:latin typeface="Times New Roman" panose="02020603050405020304" charset="0"/>
                <a:cs typeface="Times New Roman" panose="02020603050405020304" charset="0"/>
              </a:rPr>
              <a:t>- Điểm nhìn</a:t>
            </a:r>
            <a:r>
              <a:rPr lang="en-US" sz="2000">
                <a:solidFill>
                  <a:schemeClr val="accent3">
                    <a:lumMod val="50000"/>
                  </a:schemeClr>
                </a:solidFill>
                <a:latin typeface="Times New Roman" panose="02020603050405020304" charset="0"/>
                <a:cs typeface="Times New Roman" panose="02020603050405020304" charset="0"/>
              </a:rPr>
              <a:t>: Từ rừng núi xuống dòng sông, bao quát theo chiều rộng</a:t>
            </a:r>
          </a:p>
          <a:p>
            <a:pPr algn="l"/>
            <a:r>
              <a:rPr lang="en-US" sz="2000" b="1">
                <a:solidFill>
                  <a:schemeClr val="accent3">
                    <a:lumMod val="50000"/>
                  </a:schemeClr>
                </a:solidFill>
                <a:latin typeface="Times New Roman" panose="02020603050405020304" charset="0"/>
                <a:cs typeface="Times New Roman" panose="02020603050405020304" charset="0"/>
              </a:rPr>
              <a:t>- Rừng phong:</a:t>
            </a:r>
            <a:r>
              <a:rPr lang="en-US" sz="2000">
                <a:solidFill>
                  <a:schemeClr val="accent3">
                    <a:lumMod val="50000"/>
                  </a:schemeClr>
                </a:solidFill>
                <a:latin typeface="Times New Roman" panose="02020603050405020304" charset="0"/>
                <a:cs typeface="Times New Roman" panose="02020603050405020304" charset="0"/>
              </a:rPr>
              <a:t> lác đác, hạt móc sa</a:t>
            </a:r>
          </a:p>
          <a:p>
            <a:pPr algn="l"/>
            <a:r>
              <a:rPr lang="en-US" sz="2000" b="1">
                <a:solidFill>
                  <a:schemeClr val="accent3">
                    <a:lumMod val="50000"/>
                  </a:schemeClr>
                </a:solidFill>
                <a:latin typeface="Times New Roman" panose="02020603050405020304" charset="0"/>
                <a:cs typeface="Times New Roman" panose="02020603050405020304" charset="0"/>
              </a:rPr>
              <a:t>- Núi Vu, kẽm Vu:</a:t>
            </a:r>
            <a:r>
              <a:rPr lang="en-US" sz="2000">
                <a:solidFill>
                  <a:schemeClr val="accent3">
                    <a:lumMod val="50000"/>
                  </a:schemeClr>
                </a:solidFill>
                <a:latin typeface="Times New Roman" panose="02020603050405020304" charset="0"/>
                <a:cs typeface="Times New Roman" panose="02020603050405020304" charset="0"/>
              </a:rPr>
              <a:t> khí thu lòa</a:t>
            </a:r>
          </a:p>
          <a:p>
            <a:pPr algn="l"/>
            <a:r>
              <a:rPr lang="en-US" sz="2000">
                <a:solidFill>
                  <a:schemeClr val="accent3">
                    <a:lumMod val="50000"/>
                  </a:schemeClr>
                </a:solidFill>
                <a:latin typeface="Times New Roman" panose="02020603050405020304" charset="0"/>
                <a:cs typeface="Times New Roman" panose="02020603050405020304" charset="0"/>
              </a:rPr>
              <a:t>→ Bức tranh thu mang màu sắc bi thương, tàn tạ</a:t>
            </a:r>
          </a:p>
        </p:txBody>
      </p:sp>
      <p:sp>
        <p:nvSpPr>
          <p:cNvPr id="17" name="Text Box 16"/>
          <p:cNvSpPr txBox="1"/>
          <p:nvPr/>
        </p:nvSpPr>
        <p:spPr>
          <a:xfrm>
            <a:off x="252095" y="2715895"/>
            <a:ext cx="1459865" cy="398780"/>
          </a:xfrm>
          <a:prstGeom prst="rect">
            <a:avLst/>
          </a:prstGeom>
          <a:noFill/>
        </p:spPr>
        <p:txBody>
          <a:bodyPr wrap="none" rtlCol="0">
            <a:spAutoFit/>
          </a:bodyPr>
          <a:lstStyle/>
          <a:p>
            <a:pPr algn="l"/>
            <a:r>
              <a:rPr lang="en-US" sz="2000" b="1" u="sng">
                <a:solidFill>
                  <a:schemeClr val="accent3">
                    <a:lumMod val="50000"/>
                  </a:schemeClr>
                </a:solidFill>
                <a:latin typeface="Times New Roman" panose="02020603050405020304" charset="0"/>
                <a:cs typeface="Times New Roman" panose="02020603050405020304" charset="0"/>
              </a:rPr>
              <a:t>* 2 câu sau:</a:t>
            </a:r>
          </a:p>
        </p:txBody>
      </p:sp>
      <p:sp>
        <p:nvSpPr>
          <p:cNvPr id="18" name="Text Box 17"/>
          <p:cNvSpPr txBox="1"/>
          <p:nvPr/>
        </p:nvSpPr>
        <p:spPr>
          <a:xfrm>
            <a:off x="715010" y="3108325"/>
            <a:ext cx="8156575" cy="1630045"/>
          </a:xfrm>
          <a:prstGeom prst="rect">
            <a:avLst/>
          </a:prstGeom>
          <a:noFill/>
        </p:spPr>
        <p:txBody>
          <a:bodyPr wrap="none" rtlCol="0">
            <a:spAutoFit/>
          </a:bodyPr>
          <a:lstStyle/>
          <a:p>
            <a:pPr algn="l"/>
            <a:r>
              <a:rPr lang="en-US" sz="2000" b="1">
                <a:solidFill>
                  <a:schemeClr val="accent3">
                    <a:lumMod val="50000"/>
                  </a:schemeClr>
                </a:solidFill>
                <a:latin typeface="Times New Roman" panose="02020603050405020304" charset="0"/>
                <a:cs typeface="Times New Roman" panose="02020603050405020304" charset="0"/>
              </a:rPr>
              <a:t>- Điểm nhìn:</a:t>
            </a:r>
            <a:r>
              <a:rPr lang="en-US" sz="2000">
                <a:solidFill>
                  <a:schemeClr val="accent3">
                    <a:lumMod val="50000"/>
                  </a:schemeClr>
                </a:solidFill>
                <a:latin typeface="Times New Roman" panose="02020603050405020304" charset="0"/>
                <a:cs typeface="Times New Roman" panose="02020603050405020304" charset="0"/>
              </a:rPr>
              <a:t> Xoay ngược chiều dọc từ lòng sông lên miền quan tái (gần→xa)</a:t>
            </a:r>
          </a:p>
          <a:p>
            <a:pPr algn="l"/>
            <a:r>
              <a:rPr lang="en-US" sz="2000" b="1">
                <a:solidFill>
                  <a:schemeClr val="accent3">
                    <a:lumMod val="50000"/>
                  </a:schemeClr>
                </a:solidFill>
                <a:latin typeface="Times New Roman" panose="02020603050405020304" charset="0"/>
                <a:cs typeface="Times New Roman" panose="02020603050405020304" charset="0"/>
              </a:rPr>
              <a:t>- Hình ảnh đối lập:</a:t>
            </a:r>
          </a:p>
          <a:p>
            <a:pPr algn="l"/>
            <a:r>
              <a:rPr lang="en-US" sz="2000">
                <a:solidFill>
                  <a:schemeClr val="accent3">
                    <a:lumMod val="50000"/>
                  </a:schemeClr>
                </a:solidFill>
                <a:latin typeface="Times New Roman" panose="02020603050405020304" charset="0"/>
                <a:cs typeface="Times New Roman" panose="02020603050405020304" charset="0"/>
              </a:rPr>
              <a:t>     “Giữa lòng sông”         &gt;&lt;        “ Trên cửa ải”</a:t>
            </a:r>
          </a:p>
          <a:p>
            <a:pPr algn="l"/>
            <a:r>
              <a:rPr lang="en-US" sz="2000">
                <a:solidFill>
                  <a:schemeClr val="accent3">
                    <a:lumMod val="50000"/>
                  </a:schemeClr>
                </a:solidFill>
                <a:latin typeface="Times New Roman" panose="02020603050405020304" charset="0"/>
                <a:cs typeface="Times New Roman" panose="02020603050405020304" charset="0"/>
              </a:rPr>
              <a:t>     “Sóng vọt tận trời”       &gt;&lt;     “Mây sa sầm mặt đất”</a:t>
            </a:r>
          </a:p>
          <a:p>
            <a:pPr algn="l"/>
            <a:r>
              <a:rPr lang="en-US" sz="2000">
                <a:solidFill>
                  <a:schemeClr val="accent3">
                    <a:lumMod val="50000"/>
                  </a:schemeClr>
                </a:solidFill>
                <a:latin typeface="Times New Roman" panose="02020603050405020304" charset="0"/>
                <a:cs typeface="Times New Roman" panose="02020603050405020304" charset="0"/>
              </a:rPr>
              <a:t>→ Sự vận động trái chiều và triệt để</a:t>
            </a:r>
          </a:p>
        </p:txBody>
      </p:sp>
      <p:sp>
        <p:nvSpPr>
          <p:cNvPr id="2" name="Cloud Callout 1"/>
          <p:cNvSpPr/>
          <p:nvPr/>
        </p:nvSpPr>
        <p:spPr>
          <a:xfrm>
            <a:off x="1979930" y="1788160"/>
            <a:ext cx="4063365" cy="1719580"/>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a:latin typeface="Times New Roman" panose="02020603050405020304" charset="0"/>
                <a:cs typeface="Times New Roman" panose="02020603050405020304" charset="0"/>
              </a:rPr>
              <a:t>Em thấy sự thay đổi tầm nhìn của tác giả trong 4 câu thơ đầu như thế nào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17" grpId="1"/>
      <p:bldP spid="18" grpId="0"/>
      <p:bldP spid="18" grpId="1"/>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37"/>
          <p:cNvSpPr txBox="1">
            <a:spLocks noGrp="1"/>
          </p:cNvSpPr>
          <p:nvPr>
            <p:ph type="title"/>
          </p:nvPr>
        </p:nvSpPr>
        <p:spPr>
          <a:xfrm>
            <a:off x="457835" y="1050925"/>
            <a:ext cx="8227695" cy="1912620"/>
          </a:xfrm>
          <a:prstGeom prst="rect">
            <a:avLst/>
          </a:prstGeom>
          <a:noFill/>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just" rtl="0">
              <a:spcBef>
                <a:spcPts val="0"/>
              </a:spcBef>
              <a:spcAft>
                <a:spcPts val="0"/>
              </a:spcAft>
              <a:buNone/>
            </a:pPr>
            <a:r>
              <a:rPr lang="en-US" altLang="en-GB" sz="3200"/>
              <a:t>* Tiểu kết:  </a:t>
            </a:r>
            <a:r>
              <a:rPr lang="en-US" altLang="en-GB" sz="2000">
                <a:latin typeface="Times New Roman" panose="02020603050405020304" charset="0"/>
                <a:cs typeface="Times New Roman" panose="02020603050405020304" charset="0"/>
              </a:rPr>
              <a:t>Qua bốn câu thơ đầu cảnh vật hiện lên không một chút bình yên, mang dấu ấn của vùng Qùy Châu (vừa âm u, vừa hùng vĩ). Cảnh tượng bất an ấy là hình bóng, là dáng dấp của một xã hội Trung Quốc loạn li, với bao sóng gió, tang thương, gợi nên biết bao nỗi niềm, biết bao xúc cảm cho kẻ tha hương.</a:t>
            </a:r>
          </a:p>
        </p:txBody>
      </p:sp>
      <p:grpSp>
        <p:nvGrpSpPr>
          <p:cNvPr id="1004" name="Google Shape;1004;p37"/>
          <p:cNvGrpSpPr/>
          <p:nvPr/>
        </p:nvGrpSpPr>
        <p:grpSpPr>
          <a:xfrm>
            <a:off x="8433673" y="2643698"/>
            <a:ext cx="414781" cy="319943"/>
            <a:chOff x="6176212" y="804243"/>
            <a:chExt cx="544903" cy="420369"/>
          </a:xfrm>
        </p:grpSpPr>
        <p:sp>
          <p:nvSpPr>
            <p:cNvPr id="1005" name="Google Shape;1005;p37"/>
            <p:cNvSpPr/>
            <p:nvPr/>
          </p:nvSpPr>
          <p:spPr>
            <a:xfrm>
              <a:off x="6176212" y="804243"/>
              <a:ext cx="544903" cy="420369"/>
            </a:xfrm>
            <a:custGeom>
              <a:avLst/>
              <a:gdLst/>
              <a:ahLst/>
              <a:cxnLst/>
              <a:rect l="l" t="t" r="r" b="b"/>
              <a:pathLst>
                <a:path w="9508" h="7335" extrusionOk="0">
                  <a:moveTo>
                    <a:pt x="5147" y="1"/>
                  </a:moveTo>
                  <a:cubicBezTo>
                    <a:pt x="4820" y="1"/>
                    <a:pt x="4493" y="10"/>
                    <a:pt x="4170" y="28"/>
                  </a:cubicBezTo>
                  <a:cubicBezTo>
                    <a:pt x="2902" y="95"/>
                    <a:pt x="1401" y="528"/>
                    <a:pt x="734" y="1829"/>
                  </a:cubicBezTo>
                  <a:cubicBezTo>
                    <a:pt x="0" y="3164"/>
                    <a:pt x="834" y="3764"/>
                    <a:pt x="1902" y="3964"/>
                  </a:cubicBezTo>
                  <a:cubicBezTo>
                    <a:pt x="1535" y="5098"/>
                    <a:pt x="1301" y="6399"/>
                    <a:pt x="2102" y="7066"/>
                  </a:cubicBezTo>
                  <a:cubicBezTo>
                    <a:pt x="2337" y="7255"/>
                    <a:pt x="2596" y="7335"/>
                    <a:pt x="2866" y="7335"/>
                  </a:cubicBezTo>
                  <a:cubicBezTo>
                    <a:pt x="3935" y="7335"/>
                    <a:pt x="5186" y="6084"/>
                    <a:pt x="5905" y="5365"/>
                  </a:cubicBezTo>
                  <a:cubicBezTo>
                    <a:pt x="7206" y="4098"/>
                    <a:pt x="8506" y="2563"/>
                    <a:pt x="9340" y="962"/>
                  </a:cubicBezTo>
                  <a:cubicBezTo>
                    <a:pt x="9407" y="862"/>
                    <a:pt x="9440" y="762"/>
                    <a:pt x="9507" y="662"/>
                  </a:cubicBezTo>
                  <a:cubicBezTo>
                    <a:pt x="8166" y="197"/>
                    <a:pt x="6645"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a:off x="6220169" y="968322"/>
              <a:ext cx="179781" cy="130036"/>
            </a:xfrm>
            <a:custGeom>
              <a:avLst/>
              <a:gdLst/>
              <a:ahLst/>
              <a:cxnLst/>
              <a:rect l="l" t="t" r="r" b="b"/>
              <a:pathLst>
                <a:path w="3137" h="2269" extrusionOk="0">
                  <a:moveTo>
                    <a:pt x="3100" y="0"/>
                  </a:moveTo>
                  <a:cubicBezTo>
                    <a:pt x="1609" y="0"/>
                    <a:pt x="1" y="2035"/>
                    <a:pt x="1" y="2035"/>
                  </a:cubicBezTo>
                  <a:lnTo>
                    <a:pt x="334" y="2269"/>
                  </a:lnTo>
                  <a:cubicBezTo>
                    <a:pt x="1368" y="534"/>
                    <a:pt x="3136" y="0"/>
                    <a:pt x="3136" y="0"/>
                  </a:cubicBezTo>
                  <a:cubicBezTo>
                    <a:pt x="3124" y="0"/>
                    <a:pt x="3112"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37"/>
          <p:cNvGrpSpPr/>
          <p:nvPr/>
        </p:nvGrpSpPr>
        <p:grpSpPr>
          <a:xfrm rot="2940000">
            <a:off x="6093968" y="2786088"/>
            <a:ext cx="414793" cy="312390"/>
            <a:chOff x="6763729" y="2474572"/>
            <a:chExt cx="550634" cy="414695"/>
          </a:xfrm>
        </p:grpSpPr>
        <p:sp>
          <p:nvSpPr>
            <p:cNvPr id="1008" name="Google Shape;1008;p37"/>
            <p:cNvSpPr/>
            <p:nvPr/>
          </p:nvSpPr>
          <p:spPr>
            <a:xfrm>
              <a:off x="6763729" y="2474572"/>
              <a:ext cx="550634" cy="414695"/>
            </a:xfrm>
            <a:custGeom>
              <a:avLst/>
              <a:gdLst/>
              <a:ahLst/>
              <a:cxnLst/>
              <a:rect l="l" t="t" r="r" b="b"/>
              <a:pathLst>
                <a:path w="9608" h="7236" extrusionOk="0">
                  <a:moveTo>
                    <a:pt x="6838" y="1"/>
                  </a:moveTo>
                  <a:cubicBezTo>
                    <a:pt x="5776" y="1"/>
                    <a:pt x="4504" y="1179"/>
                    <a:pt x="3770" y="1861"/>
                  </a:cubicBezTo>
                  <a:cubicBezTo>
                    <a:pt x="2435" y="3095"/>
                    <a:pt x="1068" y="4563"/>
                    <a:pt x="167" y="6131"/>
                  </a:cubicBezTo>
                  <a:cubicBezTo>
                    <a:pt x="134" y="6231"/>
                    <a:pt x="67" y="6331"/>
                    <a:pt x="0" y="6431"/>
                  </a:cubicBezTo>
                  <a:cubicBezTo>
                    <a:pt x="1490" y="7021"/>
                    <a:pt x="3240" y="7235"/>
                    <a:pt x="4928" y="7235"/>
                  </a:cubicBezTo>
                  <a:cubicBezTo>
                    <a:pt x="5054" y="7235"/>
                    <a:pt x="5179" y="7234"/>
                    <a:pt x="5304" y="7232"/>
                  </a:cubicBezTo>
                  <a:cubicBezTo>
                    <a:pt x="6572" y="7232"/>
                    <a:pt x="8106" y="6831"/>
                    <a:pt x="8840" y="5597"/>
                  </a:cubicBezTo>
                  <a:cubicBezTo>
                    <a:pt x="9607" y="4263"/>
                    <a:pt x="8773" y="3629"/>
                    <a:pt x="7739" y="3396"/>
                  </a:cubicBezTo>
                  <a:cubicBezTo>
                    <a:pt x="8139" y="2295"/>
                    <a:pt x="8440" y="994"/>
                    <a:pt x="7639" y="293"/>
                  </a:cubicBezTo>
                  <a:cubicBezTo>
                    <a:pt x="7397" y="87"/>
                    <a:pt x="7125" y="1"/>
                    <a:pt x="6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7090625" y="2604150"/>
              <a:ext cx="183564" cy="124535"/>
            </a:xfrm>
            <a:custGeom>
              <a:avLst/>
              <a:gdLst/>
              <a:ahLst/>
              <a:cxnLst/>
              <a:rect l="l" t="t" r="r" b="b"/>
              <a:pathLst>
                <a:path w="3203" h="2173" extrusionOk="0">
                  <a:moveTo>
                    <a:pt x="2869" y="0"/>
                  </a:moveTo>
                  <a:cubicBezTo>
                    <a:pt x="1768" y="1702"/>
                    <a:pt x="0" y="2169"/>
                    <a:pt x="0" y="2169"/>
                  </a:cubicBezTo>
                  <a:cubicBezTo>
                    <a:pt x="36" y="2171"/>
                    <a:pt x="71" y="2172"/>
                    <a:pt x="106" y="2172"/>
                  </a:cubicBezTo>
                  <a:cubicBezTo>
                    <a:pt x="1550" y="2172"/>
                    <a:pt x="3203" y="234"/>
                    <a:pt x="3203" y="234"/>
                  </a:cubicBez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37"/>
          <p:cNvGrpSpPr/>
          <p:nvPr/>
        </p:nvGrpSpPr>
        <p:grpSpPr>
          <a:xfrm>
            <a:off x="5983264" y="4498933"/>
            <a:ext cx="611919" cy="541220"/>
            <a:chOff x="2450934" y="3462483"/>
            <a:chExt cx="760903" cy="672991"/>
          </a:xfrm>
        </p:grpSpPr>
        <p:sp>
          <p:nvSpPr>
            <p:cNvPr id="1011" name="Google Shape;1011;p37"/>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635" y="-7620"/>
            <a:ext cx="9142730" cy="627380"/>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sz="3200"/>
              <a:t>                                       II. TÌM HIỂU Chi tiết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grpSp>
        <p:nvGrpSpPr>
          <p:cNvPr id="1063" name="Google Shape;1063;p38"/>
          <p:cNvGrpSpPr/>
          <p:nvPr/>
        </p:nvGrpSpPr>
        <p:grpSpPr>
          <a:xfrm>
            <a:off x="7799206" y="409130"/>
            <a:ext cx="407245" cy="535791"/>
            <a:chOff x="2536956" y="2909555"/>
            <a:chExt cx="407245" cy="535791"/>
          </a:xfrm>
        </p:grpSpPr>
        <p:sp>
          <p:nvSpPr>
            <p:cNvPr id="1064" name="Google Shape;1064;p38"/>
            <p:cNvSpPr/>
            <p:nvPr/>
          </p:nvSpPr>
          <p:spPr>
            <a:xfrm>
              <a:off x="2536956" y="2909555"/>
              <a:ext cx="407245" cy="535791"/>
            </a:xfrm>
            <a:custGeom>
              <a:avLst/>
              <a:gdLst/>
              <a:ahLst/>
              <a:cxnLst/>
              <a:rect l="l" t="t" r="r" b="b"/>
              <a:pathLst>
                <a:path w="7106" h="9349" extrusionOk="0">
                  <a:moveTo>
                    <a:pt x="2954" y="0"/>
                  </a:moveTo>
                  <a:cubicBezTo>
                    <a:pt x="1564" y="0"/>
                    <a:pt x="1024" y="2252"/>
                    <a:pt x="734" y="3444"/>
                  </a:cubicBezTo>
                  <a:cubicBezTo>
                    <a:pt x="301" y="5246"/>
                    <a:pt x="1" y="7214"/>
                    <a:pt x="134" y="9015"/>
                  </a:cubicBezTo>
                  <a:cubicBezTo>
                    <a:pt x="134" y="9115"/>
                    <a:pt x="167" y="9215"/>
                    <a:pt x="167" y="9349"/>
                  </a:cubicBezTo>
                  <a:cubicBezTo>
                    <a:pt x="1835" y="8982"/>
                    <a:pt x="3536" y="8114"/>
                    <a:pt x="5004" y="7080"/>
                  </a:cubicBezTo>
                  <a:cubicBezTo>
                    <a:pt x="6072" y="6347"/>
                    <a:pt x="7106" y="5179"/>
                    <a:pt x="7039" y="3745"/>
                  </a:cubicBezTo>
                  <a:cubicBezTo>
                    <a:pt x="6971" y="2700"/>
                    <a:pt x="6470" y="2336"/>
                    <a:pt x="5841" y="2336"/>
                  </a:cubicBezTo>
                  <a:cubicBezTo>
                    <a:pt x="5547" y="2336"/>
                    <a:pt x="5224" y="2416"/>
                    <a:pt x="4904" y="2544"/>
                  </a:cubicBezTo>
                  <a:cubicBezTo>
                    <a:pt x="4637" y="1376"/>
                    <a:pt x="4137" y="142"/>
                    <a:pt x="3103" y="9"/>
                  </a:cubicBezTo>
                  <a:cubicBezTo>
                    <a:pt x="3052" y="3"/>
                    <a:pt x="3003" y="0"/>
                    <a:pt x="2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2752957" y="2973112"/>
              <a:ext cx="91868" cy="195026"/>
            </a:xfrm>
            <a:custGeom>
              <a:avLst/>
              <a:gdLst/>
              <a:ahLst/>
              <a:cxnLst/>
              <a:rect l="l" t="t" r="r" b="b"/>
              <a:pathLst>
                <a:path w="1603" h="3403" extrusionOk="0">
                  <a:moveTo>
                    <a:pt x="1168" y="0"/>
                  </a:moveTo>
                  <a:cubicBezTo>
                    <a:pt x="1235" y="2035"/>
                    <a:pt x="1" y="3403"/>
                    <a:pt x="1" y="3403"/>
                  </a:cubicBezTo>
                  <a:cubicBezTo>
                    <a:pt x="1302" y="2669"/>
                    <a:pt x="1602" y="34"/>
                    <a:pt x="1602" y="34"/>
                  </a:cubicBezTo>
                  <a:lnTo>
                    <a:pt x="1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38"/>
          <p:cNvGrpSpPr/>
          <p:nvPr/>
        </p:nvGrpSpPr>
        <p:grpSpPr>
          <a:xfrm>
            <a:off x="70683" y="2297667"/>
            <a:ext cx="619375" cy="547815"/>
            <a:chOff x="2450934" y="3462483"/>
            <a:chExt cx="760903" cy="672991"/>
          </a:xfrm>
        </p:grpSpPr>
        <p:sp>
          <p:nvSpPr>
            <p:cNvPr id="1067" name="Google Shape;1067;p38"/>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38"/>
          <p:cNvGrpSpPr/>
          <p:nvPr/>
        </p:nvGrpSpPr>
        <p:grpSpPr>
          <a:xfrm flipH="1">
            <a:off x="8355559" y="4340281"/>
            <a:ext cx="557466" cy="527705"/>
            <a:chOff x="6314477" y="3841016"/>
            <a:chExt cx="619406" cy="586339"/>
          </a:xfrm>
        </p:grpSpPr>
        <p:sp>
          <p:nvSpPr>
            <p:cNvPr id="1070" name="Google Shape;1070;p38"/>
            <p:cNvSpPr/>
            <p:nvPr/>
          </p:nvSpPr>
          <p:spPr>
            <a:xfrm>
              <a:off x="6314477" y="3841016"/>
              <a:ext cx="619406" cy="586339"/>
            </a:xfrm>
            <a:custGeom>
              <a:avLst/>
              <a:gdLst/>
              <a:ahLst/>
              <a:cxnLst/>
              <a:rect l="l" t="t" r="r" b="b"/>
              <a:pathLst>
                <a:path w="10808" h="10231" extrusionOk="0">
                  <a:moveTo>
                    <a:pt x="3670" y="1"/>
                  </a:moveTo>
                  <a:cubicBezTo>
                    <a:pt x="868" y="3570"/>
                    <a:pt x="2402" y="5638"/>
                    <a:pt x="2402" y="5638"/>
                  </a:cubicBezTo>
                  <a:lnTo>
                    <a:pt x="0" y="6172"/>
                  </a:lnTo>
                  <a:cubicBezTo>
                    <a:pt x="699" y="9309"/>
                    <a:pt x="2237" y="10230"/>
                    <a:pt x="3799" y="10230"/>
                  </a:cubicBezTo>
                  <a:cubicBezTo>
                    <a:pt x="5144" y="10230"/>
                    <a:pt x="6508" y="9547"/>
                    <a:pt x="7372" y="9007"/>
                  </a:cubicBezTo>
                  <a:cubicBezTo>
                    <a:pt x="8807" y="6906"/>
                    <a:pt x="10808" y="3003"/>
                    <a:pt x="7973" y="634"/>
                  </a:cubicBezTo>
                  <a:lnTo>
                    <a:pt x="7973" y="634"/>
                  </a:lnTo>
                  <a:lnTo>
                    <a:pt x="6538" y="2636"/>
                  </a:lnTo>
                  <a:cubicBezTo>
                    <a:pt x="5771" y="1668"/>
                    <a:pt x="4503" y="634"/>
                    <a:pt x="3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6473111" y="3848696"/>
              <a:ext cx="313600" cy="542955"/>
            </a:xfrm>
            <a:custGeom>
              <a:avLst/>
              <a:gdLst/>
              <a:ahLst/>
              <a:cxnLst/>
              <a:rect l="l" t="t" r="r" b="b"/>
              <a:pathLst>
                <a:path w="5472" h="9474" extrusionOk="0">
                  <a:moveTo>
                    <a:pt x="1068" y="0"/>
                  </a:moveTo>
                  <a:lnTo>
                    <a:pt x="1068" y="0"/>
                  </a:lnTo>
                  <a:cubicBezTo>
                    <a:pt x="1" y="5671"/>
                    <a:pt x="5305" y="9473"/>
                    <a:pt x="5305" y="9473"/>
                  </a:cubicBezTo>
                  <a:lnTo>
                    <a:pt x="5472" y="9006"/>
                  </a:lnTo>
                  <a:cubicBezTo>
                    <a:pt x="402" y="5638"/>
                    <a:pt x="1068" y="2"/>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635" y="-7620"/>
            <a:ext cx="9142730" cy="627380"/>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sz="3200"/>
              <a:t>                                       II. TÌM HIỂU Chi tiết</a:t>
            </a:r>
          </a:p>
        </p:txBody>
      </p:sp>
      <p:sp>
        <p:nvSpPr>
          <p:cNvPr id="1138" name="Google Shape;1138;p40"/>
          <p:cNvSpPr txBox="1">
            <a:spLocks noGrp="1"/>
          </p:cNvSpPr>
          <p:nvPr>
            <p:ph type="title"/>
          </p:nvPr>
        </p:nvSpPr>
        <p:spPr>
          <a:xfrm>
            <a:off x="107315" y="627380"/>
            <a:ext cx="1601470" cy="5727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a:t>2. Tình thu</a:t>
            </a:r>
          </a:p>
        </p:txBody>
      </p:sp>
      <p:sp>
        <p:nvSpPr>
          <p:cNvPr id="9" name="Text Box 8"/>
          <p:cNvSpPr txBox="1"/>
          <p:nvPr/>
        </p:nvSpPr>
        <p:spPr>
          <a:xfrm>
            <a:off x="467360" y="1059180"/>
            <a:ext cx="1501775" cy="398780"/>
          </a:xfrm>
          <a:prstGeom prst="rect">
            <a:avLst/>
          </a:prstGeom>
          <a:noFill/>
        </p:spPr>
        <p:txBody>
          <a:bodyPr wrap="none" rtlCol="0">
            <a:spAutoFit/>
          </a:bodyPr>
          <a:lstStyle/>
          <a:p>
            <a:pPr algn="l"/>
            <a:r>
              <a:rPr lang="en-US" sz="2000" b="1" u="sng">
                <a:solidFill>
                  <a:schemeClr val="accent3">
                    <a:lumMod val="50000"/>
                  </a:schemeClr>
                </a:solidFill>
                <a:latin typeface="Times New Roman" panose="02020603050405020304" charset="0"/>
                <a:cs typeface="Times New Roman" panose="02020603050405020304" charset="0"/>
              </a:rPr>
              <a:t>* 2 câu đầu:</a:t>
            </a:r>
          </a:p>
        </p:txBody>
      </p:sp>
      <p:sp>
        <p:nvSpPr>
          <p:cNvPr id="10" name="Text Box 9"/>
          <p:cNvSpPr txBox="1"/>
          <p:nvPr/>
        </p:nvSpPr>
        <p:spPr>
          <a:xfrm>
            <a:off x="523240" y="1347470"/>
            <a:ext cx="8274050" cy="2245360"/>
          </a:xfrm>
          <a:prstGeom prst="rect">
            <a:avLst/>
          </a:prstGeom>
          <a:noFill/>
        </p:spPr>
        <p:txBody>
          <a:bodyPr wrap="square" rtlCol="0">
            <a:spAutoFit/>
          </a:bodyPr>
          <a:lstStyle/>
          <a:p>
            <a:pPr algn="l"/>
            <a:r>
              <a:rPr lang="en-US" sz="2000" b="1">
                <a:solidFill>
                  <a:schemeClr val="accent3">
                    <a:lumMod val="50000"/>
                  </a:schemeClr>
                </a:solidFill>
                <a:latin typeface="Times New Roman" panose="02020603050405020304" charset="0"/>
                <a:cs typeface="Times New Roman" panose="02020603050405020304" charset="0"/>
              </a:rPr>
              <a:t>- Nghệ thuật ẩn dụ:</a:t>
            </a:r>
            <a:endParaRPr lang="en-US" sz="2000">
              <a:solidFill>
                <a:schemeClr val="accent3">
                  <a:lumMod val="50000"/>
                </a:schemeClr>
              </a:solidFill>
              <a:latin typeface="Times New Roman" panose="02020603050405020304" charset="0"/>
              <a:cs typeface="Times New Roman" panose="02020603050405020304" charset="0"/>
            </a:endParaRPr>
          </a:p>
          <a:p>
            <a:pPr algn="l"/>
            <a:r>
              <a:rPr lang="en-US" sz="2000">
                <a:solidFill>
                  <a:schemeClr val="accent3">
                    <a:lumMod val="50000"/>
                  </a:schemeClr>
                </a:solidFill>
                <a:latin typeface="Times New Roman" panose="02020603050405020304" charset="0"/>
                <a:cs typeface="Times New Roman" panose="02020603050405020304" charset="0"/>
              </a:rPr>
              <a:t>  + Cúc: hoa của mùa thu (biểu trưng của niềm vui và vẻ đẹp) nở 2 lần → 2 lần rơi lệ → gợi nỗi buồn sâu lắng</a:t>
            </a:r>
          </a:p>
          <a:p>
            <a:pPr algn="l"/>
            <a:r>
              <a:rPr lang="en-US" sz="2000">
                <a:solidFill>
                  <a:schemeClr val="accent3">
                    <a:lumMod val="50000"/>
                  </a:schemeClr>
                </a:solidFill>
                <a:latin typeface="Times New Roman" panose="02020603050405020304" charset="0"/>
                <a:cs typeface="Times New Roman" panose="02020603050405020304" charset="0"/>
              </a:rPr>
              <a:t>  + Cô chu: con thuyền cô độc →  vừa ẩn dụ cho thân phận lẻ loi, trôi nổi của tác giả; vừa là phương tiện đưa tác giả trở về “cố viên”</a:t>
            </a:r>
          </a:p>
          <a:p>
            <a:pPr algn="l"/>
            <a:r>
              <a:rPr lang="en-US" sz="2000" b="1">
                <a:solidFill>
                  <a:schemeClr val="accent3">
                    <a:lumMod val="50000"/>
                  </a:schemeClr>
                </a:solidFill>
                <a:latin typeface="Times New Roman" panose="02020603050405020304" charset="0"/>
                <a:cs typeface="Times New Roman" panose="02020603050405020304" charset="0"/>
              </a:rPr>
              <a:t>- “Hệ”</a:t>
            </a:r>
            <a:r>
              <a:rPr lang="en-US" sz="2000">
                <a:solidFill>
                  <a:schemeClr val="accent3">
                    <a:lumMod val="50000"/>
                  </a:schemeClr>
                </a:solidFill>
                <a:latin typeface="Times New Roman" panose="02020603050405020304" charset="0"/>
                <a:cs typeface="Times New Roman" panose="02020603050405020304" charset="0"/>
              </a:rPr>
              <a:t> : buộc chặt → dây buộc thuyền cũng để thắt lòng người</a:t>
            </a:r>
          </a:p>
          <a:p>
            <a:pPr algn="l"/>
            <a:endParaRPr lang="en-US" sz="2000">
              <a:solidFill>
                <a:schemeClr val="accent3">
                  <a:lumMod val="50000"/>
                </a:schemeClr>
              </a:solidFill>
              <a:latin typeface="Times New Roman" panose="02020603050405020304" charset="0"/>
              <a:cs typeface="Times New Roman" panose="02020603050405020304" charset="0"/>
            </a:endParaRPr>
          </a:p>
        </p:txBody>
      </p:sp>
      <p:sp>
        <p:nvSpPr>
          <p:cNvPr id="3" name="Text Box 2"/>
          <p:cNvSpPr txBox="1"/>
          <p:nvPr/>
        </p:nvSpPr>
        <p:spPr>
          <a:xfrm>
            <a:off x="539115" y="3147695"/>
            <a:ext cx="8389620" cy="1938020"/>
          </a:xfrm>
          <a:prstGeom prst="rect">
            <a:avLst/>
          </a:prstGeom>
          <a:noFill/>
        </p:spPr>
        <p:txBody>
          <a:bodyPr wrap="square" rtlCol="0">
            <a:spAutoFit/>
          </a:bodyPr>
          <a:lstStyle/>
          <a:p>
            <a:pPr algn="just"/>
            <a:r>
              <a:rPr lang="en-US" sz="2000" b="1">
                <a:solidFill>
                  <a:schemeClr val="accent3">
                    <a:lumMod val="50000"/>
                  </a:schemeClr>
                </a:solidFill>
                <a:latin typeface="Times New Roman" panose="02020603050405020304" charset="0"/>
                <a:cs typeface="Times New Roman" panose="02020603050405020304" charset="0"/>
                <a:sym typeface="+mn-ea"/>
              </a:rPr>
              <a:t>- Hình ảnh “giọt lệ cũ” </a:t>
            </a:r>
            <a:r>
              <a:rPr lang="en-US" sz="2000">
                <a:solidFill>
                  <a:schemeClr val="accent3">
                    <a:lumMod val="50000"/>
                  </a:schemeClr>
                </a:solidFill>
                <a:latin typeface="Times New Roman" panose="02020603050405020304" charset="0"/>
                <a:cs typeface="Times New Roman" panose="02020603050405020304" charset="0"/>
                <a:sym typeface="+mn-ea"/>
              </a:rPr>
              <a:t>→ không phải chỉ bây giờ nhìn hoa cúc nở mới tuôn rơi nước mắt, không phải bây giờ hoa cúc nở  mới có hình giọt nước mắt. Hoa cúc có thể nở mới nhưng nước mắt vẫn thế, nỗi đau buồn vẫn thế và nó là giọt nước mắt buồn đau trong bế tắc.</a:t>
            </a:r>
            <a:endParaRPr lang="en-US" sz="2000">
              <a:solidFill>
                <a:schemeClr val="accent3">
                  <a:lumMod val="50000"/>
                </a:schemeClr>
              </a:solidFill>
              <a:latin typeface="Times New Roman" panose="02020603050405020304" charset="0"/>
              <a:cs typeface="Times New Roman" panose="02020603050405020304" charset="0"/>
            </a:endParaRPr>
          </a:p>
          <a:p>
            <a:pPr algn="l"/>
            <a:r>
              <a:rPr lang="en-US" sz="2000">
                <a:solidFill>
                  <a:schemeClr val="accent3">
                    <a:lumMod val="50000"/>
                  </a:schemeClr>
                </a:solidFill>
                <a:latin typeface="Times New Roman" panose="02020603050405020304" charset="0"/>
                <a:cs typeface="Times New Roman" panose="02020603050405020304" charset="0"/>
                <a:sym typeface="+mn-ea"/>
              </a:rPr>
              <a:t>=&gt; Nỗi đau trong bế tắc – nỗi đau thời thế, nỗi nhớ quê hương mà không thể nào có thể trở về quê hương</a:t>
            </a:r>
            <a:endParaRPr lang="en-US" sz="2000">
              <a:solidFill>
                <a:schemeClr val="accent3">
                  <a:lumMod val="50000"/>
                </a:schemeClr>
              </a:solidFill>
              <a:latin typeface="Times New Roman" panose="02020603050405020304" charset="0"/>
              <a:cs typeface="Times New Roman" panose="02020603050405020304" charset="0"/>
            </a:endParaRPr>
          </a:p>
        </p:txBody>
      </p:sp>
      <p:sp>
        <p:nvSpPr>
          <p:cNvPr id="4" name="Cloud Callout 3"/>
          <p:cNvSpPr/>
          <p:nvPr/>
        </p:nvSpPr>
        <p:spPr>
          <a:xfrm>
            <a:off x="2483485" y="1851660"/>
            <a:ext cx="3599815" cy="187198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a:latin typeface="Times New Roman" panose="02020603050405020304" charset="0"/>
                <a:cs typeface="Times New Roman" panose="02020603050405020304" charset="0"/>
              </a:rPr>
              <a:t>Nhà thơ đã dùng những hình ảnh gì để diễn tả tâm trạng của mình</a:t>
            </a:r>
          </a:p>
        </p:txBody>
      </p:sp>
      <p:sp>
        <p:nvSpPr>
          <p:cNvPr id="2" name="Cloud Callout 1"/>
          <p:cNvSpPr/>
          <p:nvPr/>
        </p:nvSpPr>
        <p:spPr>
          <a:xfrm>
            <a:off x="2646045" y="1995805"/>
            <a:ext cx="4176395" cy="2016125"/>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err="1">
                <a:latin typeface="Times New Roman" panose="02020603050405020304" charset="0"/>
                <a:cs typeface="Times New Roman" panose="02020603050405020304" charset="0"/>
              </a:rPr>
              <a:t>Em</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có</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nhận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xét</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gì</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về</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hình</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ảnh</a:t>
            </a:r>
            <a:r>
              <a:rPr lang="en-US" sz="2000" dirty="0">
                <a:latin typeface="Times New Roman" panose="02020603050405020304" charset="0"/>
                <a:cs typeface="Times New Roman" panose="02020603050405020304" charset="0"/>
              </a:rPr>
              <a:t> con </a:t>
            </a:r>
            <a:r>
              <a:rPr lang="en-US" sz="2000" dirty="0" err="1">
                <a:latin typeface="Times New Roman" panose="02020603050405020304" charset="0"/>
                <a:cs typeface="Times New Roman" panose="02020603050405020304" charset="0"/>
              </a:rPr>
              <a:t>thuyền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lẻ</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loi</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trong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bài</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thơ</a:t>
            </a:r>
            <a:endParaRPr lang="en-US" sz="20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2" nodeType="clickEffect">
                                  <p:stCondLst>
                                    <p:cond delay="0"/>
                                  </p:stCondLst>
                                  <p:childTnLst>
                                    <p:animEffect transition="out" filter="circle(out)">
                                      <p:cBhvr>
                                        <p:cTn id="11" dur="500"/>
                                        <p:tgtEl>
                                          <p:spTgt spid="4"/>
                                        </p:tgtEl>
                                      </p:cBhvr>
                                    </p:animEffect>
                                    <p:set>
                                      <p:cBhvr>
                                        <p:cTn id="12" dur="1" fill="hold">
                                          <p:stCondLst>
                                            <p:cond delay="50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heckerboard(across)">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xit" presetSubtype="10" fill="hold" grpId="2" nodeType="clickEffect">
                                  <p:stCondLst>
                                    <p:cond delay="0"/>
                                  </p:stCondLst>
                                  <p:childTnLst>
                                    <p:animEffect transition="out" filter="checkerboard(across)">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3" grpId="0"/>
      <p:bldP spid="3" grpId="1"/>
      <p:bldP spid="4" grpId="0" bldLvl="0" animBg="1"/>
      <p:bldP spid="4" grpId="1" animBg="1"/>
      <p:bldP spid="4" grpId="2" bldLvl="0" animBg="1"/>
      <p:bldP spid="2" grpId="0" bldLvl="0" animBg="1"/>
      <p:bldP spid="2" grpId="1" animBg="1"/>
      <p:bldP spid="2" grpId="2"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grpSp>
        <p:nvGrpSpPr>
          <p:cNvPr id="1063" name="Google Shape;1063;p38"/>
          <p:cNvGrpSpPr/>
          <p:nvPr/>
        </p:nvGrpSpPr>
        <p:grpSpPr>
          <a:xfrm>
            <a:off x="7799206" y="409130"/>
            <a:ext cx="407245" cy="535791"/>
            <a:chOff x="2536956" y="2909555"/>
            <a:chExt cx="407245" cy="535791"/>
          </a:xfrm>
        </p:grpSpPr>
        <p:sp>
          <p:nvSpPr>
            <p:cNvPr id="1064" name="Google Shape;1064;p38"/>
            <p:cNvSpPr/>
            <p:nvPr/>
          </p:nvSpPr>
          <p:spPr>
            <a:xfrm>
              <a:off x="2536956" y="2909555"/>
              <a:ext cx="407245" cy="535791"/>
            </a:xfrm>
            <a:custGeom>
              <a:avLst/>
              <a:gdLst/>
              <a:ahLst/>
              <a:cxnLst/>
              <a:rect l="l" t="t" r="r" b="b"/>
              <a:pathLst>
                <a:path w="7106" h="9349" extrusionOk="0">
                  <a:moveTo>
                    <a:pt x="2954" y="0"/>
                  </a:moveTo>
                  <a:cubicBezTo>
                    <a:pt x="1564" y="0"/>
                    <a:pt x="1024" y="2252"/>
                    <a:pt x="734" y="3444"/>
                  </a:cubicBezTo>
                  <a:cubicBezTo>
                    <a:pt x="301" y="5246"/>
                    <a:pt x="1" y="7214"/>
                    <a:pt x="134" y="9015"/>
                  </a:cubicBezTo>
                  <a:cubicBezTo>
                    <a:pt x="134" y="9115"/>
                    <a:pt x="167" y="9215"/>
                    <a:pt x="167" y="9349"/>
                  </a:cubicBezTo>
                  <a:cubicBezTo>
                    <a:pt x="1835" y="8982"/>
                    <a:pt x="3536" y="8114"/>
                    <a:pt x="5004" y="7080"/>
                  </a:cubicBezTo>
                  <a:cubicBezTo>
                    <a:pt x="6072" y="6347"/>
                    <a:pt x="7106" y="5179"/>
                    <a:pt x="7039" y="3745"/>
                  </a:cubicBezTo>
                  <a:cubicBezTo>
                    <a:pt x="6971" y="2700"/>
                    <a:pt x="6470" y="2336"/>
                    <a:pt x="5841" y="2336"/>
                  </a:cubicBezTo>
                  <a:cubicBezTo>
                    <a:pt x="5547" y="2336"/>
                    <a:pt x="5224" y="2416"/>
                    <a:pt x="4904" y="2544"/>
                  </a:cubicBezTo>
                  <a:cubicBezTo>
                    <a:pt x="4637" y="1376"/>
                    <a:pt x="4137" y="142"/>
                    <a:pt x="3103" y="9"/>
                  </a:cubicBezTo>
                  <a:cubicBezTo>
                    <a:pt x="3052" y="3"/>
                    <a:pt x="3003" y="0"/>
                    <a:pt x="2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8"/>
            <p:cNvSpPr/>
            <p:nvPr/>
          </p:nvSpPr>
          <p:spPr>
            <a:xfrm>
              <a:off x="2752957" y="2973112"/>
              <a:ext cx="91868" cy="195026"/>
            </a:xfrm>
            <a:custGeom>
              <a:avLst/>
              <a:gdLst/>
              <a:ahLst/>
              <a:cxnLst/>
              <a:rect l="l" t="t" r="r" b="b"/>
              <a:pathLst>
                <a:path w="1603" h="3403" extrusionOk="0">
                  <a:moveTo>
                    <a:pt x="1168" y="0"/>
                  </a:moveTo>
                  <a:cubicBezTo>
                    <a:pt x="1235" y="2035"/>
                    <a:pt x="1" y="3403"/>
                    <a:pt x="1" y="3403"/>
                  </a:cubicBezTo>
                  <a:cubicBezTo>
                    <a:pt x="1302" y="2669"/>
                    <a:pt x="1602" y="34"/>
                    <a:pt x="1602" y="34"/>
                  </a:cubicBezTo>
                  <a:lnTo>
                    <a:pt x="1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38"/>
          <p:cNvGrpSpPr/>
          <p:nvPr/>
        </p:nvGrpSpPr>
        <p:grpSpPr>
          <a:xfrm>
            <a:off x="70683" y="2297667"/>
            <a:ext cx="619375" cy="547815"/>
            <a:chOff x="2450934" y="3462483"/>
            <a:chExt cx="760903" cy="672991"/>
          </a:xfrm>
        </p:grpSpPr>
        <p:sp>
          <p:nvSpPr>
            <p:cNvPr id="1067" name="Google Shape;1067;p38"/>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38"/>
          <p:cNvGrpSpPr/>
          <p:nvPr/>
        </p:nvGrpSpPr>
        <p:grpSpPr>
          <a:xfrm flipH="1">
            <a:off x="8355559" y="4340281"/>
            <a:ext cx="557466" cy="527705"/>
            <a:chOff x="6314477" y="3841016"/>
            <a:chExt cx="619406" cy="586339"/>
          </a:xfrm>
        </p:grpSpPr>
        <p:sp>
          <p:nvSpPr>
            <p:cNvPr id="1070" name="Google Shape;1070;p38"/>
            <p:cNvSpPr/>
            <p:nvPr/>
          </p:nvSpPr>
          <p:spPr>
            <a:xfrm>
              <a:off x="6314477" y="3841016"/>
              <a:ext cx="619406" cy="586339"/>
            </a:xfrm>
            <a:custGeom>
              <a:avLst/>
              <a:gdLst/>
              <a:ahLst/>
              <a:cxnLst/>
              <a:rect l="l" t="t" r="r" b="b"/>
              <a:pathLst>
                <a:path w="10808" h="10231" extrusionOk="0">
                  <a:moveTo>
                    <a:pt x="3670" y="1"/>
                  </a:moveTo>
                  <a:cubicBezTo>
                    <a:pt x="868" y="3570"/>
                    <a:pt x="2402" y="5638"/>
                    <a:pt x="2402" y="5638"/>
                  </a:cubicBezTo>
                  <a:lnTo>
                    <a:pt x="0" y="6172"/>
                  </a:lnTo>
                  <a:cubicBezTo>
                    <a:pt x="699" y="9309"/>
                    <a:pt x="2237" y="10230"/>
                    <a:pt x="3799" y="10230"/>
                  </a:cubicBezTo>
                  <a:cubicBezTo>
                    <a:pt x="5144" y="10230"/>
                    <a:pt x="6508" y="9547"/>
                    <a:pt x="7372" y="9007"/>
                  </a:cubicBezTo>
                  <a:cubicBezTo>
                    <a:pt x="8807" y="6906"/>
                    <a:pt x="10808" y="3003"/>
                    <a:pt x="7973" y="634"/>
                  </a:cubicBezTo>
                  <a:lnTo>
                    <a:pt x="7973" y="634"/>
                  </a:lnTo>
                  <a:lnTo>
                    <a:pt x="6538" y="2636"/>
                  </a:lnTo>
                  <a:cubicBezTo>
                    <a:pt x="5771" y="1668"/>
                    <a:pt x="4503" y="634"/>
                    <a:pt x="3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6473111" y="3848696"/>
              <a:ext cx="313600" cy="542955"/>
            </a:xfrm>
            <a:custGeom>
              <a:avLst/>
              <a:gdLst/>
              <a:ahLst/>
              <a:cxnLst/>
              <a:rect l="l" t="t" r="r" b="b"/>
              <a:pathLst>
                <a:path w="5472" h="9474" extrusionOk="0">
                  <a:moveTo>
                    <a:pt x="1068" y="0"/>
                  </a:moveTo>
                  <a:lnTo>
                    <a:pt x="1068" y="0"/>
                  </a:lnTo>
                  <a:cubicBezTo>
                    <a:pt x="1" y="5671"/>
                    <a:pt x="5305" y="9473"/>
                    <a:pt x="5305" y="9473"/>
                  </a:cubicBezTo>
                  <a:lnTo>
                    <a:pt x="5472" y="9006"/>
                  </a:lnTo>
                  <a:cubicBezTo>
                    <a:pt x="402" y="5638"/>
                    <a:pt x="1068" y="2"/>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635" y="-7620"/>
            <a:ext cx="9142730" cy="627380"/>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sz="3200"/>
              <a:t>                                       II. TÌM HIỂU Chi tiết</a:t>
            </a:r>
          </a:p>
        </p:txBody>
      </p:sp>
      <p:sp>
        <p:nvSpPr>
          <p:cNvPr id="1138" name="Google Shape;1138;p40"/>
          <p:cNvSpPr txBox="1">
            <a:spLocks noGrp="1"/>
          </p:cNvSpPr>
          <p:nvPr>
            <p:ph type="title"/>
          </p:nvPr>
        </p:nvSpPr>
        <p:spPr>
          <a:xfrm>
            <a:off x="107315" y="627380"/>
            <a:ext cx="1601470" cy="5727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a:t>2. Tình thu</a:t>
            </a:r>
          </a:p>
        </p:txBody>
      </p:sp>
      <p:sp>
        <p:nvSpPr>
          <p:cNvPr id="9" name="Text Box 8"/>
          <p:cNvSpPr txBox="1"/>
          <p:nvPr/>
        </p:nvSpPr>
        <p:spPr>
          <a:xfrm>
            <a:off x="467360" y="1059180"/>
            <a:ext cx="1501775" cy="398780"/>
          </a:xfrm>
          <a:prstGeom prst="rect">
            <a:avLst/>
          </a:prstGeom>
          <a:noFill/>
        </p:spPr>
        <p:txBody>
          <a:bodyPr wrap="none" rtlCol="0">
            <a:spAutoFit/>
          </a:bodyPr>
          <a:lstStyle/>
          <a:p>
            <a:pPr algn="l"/>
            <a:r>
              <a:rPr lang="en-US" sz="2000" b="1" u="sng">
                <a:solidFill>
                  <a:schemeClr val="accent3">
                    <a:lumMod val="50000"/>
                  </a:schemeClr>
                </a:solidFill>
                <a:latin typeface="Times New Roman" panose="02020603050405020304" charset="0"/>
                <a:cs typeface="Times New Roman" panose="02020603050405020304" charset="0"/>
              </a:rPr>
              <a:t>* 2 câu đầu:</a:t>
            </a:r>
          </a:p>
        </p:txBody>
      </p:sp>
      <p:sp>
        <p:nvSpPr>
          <p:cNvPr id="3" name="Text Box 2"/>
          <p:cNvSpPr txBox="1"/>
          <p:nvPr/>
        </p:nvSpPr>
        <p:spPr>
          <a:xfrm>
            <a:off x="467360" y="1457960"/>
            <a:ext cx="1509395" cy="398780"/>
          </a:xfrm>
          <a:prstGeom prst="rect">
            <a:avLst/>
          </a:prstGeom>
          <a:noFill/>
        </p:spPr>
        <p:txBody>
          <a:bodyPr wrap="none" rtlCol="0">
            <a:spAutoFit/>
          </a:bodyPr>
          <a:lstStyle/>
          <a:p>
            <a:pPr algn="l"/>
            <a:r>
              <a:rPr lang="en-US" sz="2000" b="1" u="sng">
                <a:solidFill>
                  <a:schemeClr val="accent3">
                    <a:lumMod val="50000"/>
                  </a:schemeClr>
                </a:solidFill>
                <a:latin typeface="Times New Roman" panose="02020603050405020304" charset="0"/>
                <a:cs typeface="Times New Roman" panose="02020603050405020304" charset="0"/>
              </a:rPr>
              <a:t>* 2 câu sau:</a:t>
            </a:r>
            <a:r>
              <a:rPr lang="en-US"/>
              <a:t> </a:t>
            </a:r>
          </a:p>
        </p:txBody>
      </p:sp>
      <p:sp>
        <p:nvSpPr>
          <p:cNvPr id="2" name="Text Box 1"/>
          <p:cNvSpPr txBox="1"/>
          <p:nvPr/>
        </p:nvSpPr>
        <p:spPr>
          <a:xfrm>
            <a:off x="481965" y="1923415"/>
            <a:ext cx="8451215" cy="2245360"/>
          </a:xfrm>
          <a:prstGeom prst="rect">
            <a:avLst/>
          </a:prstGeom>
          <a:noFill/>
        </p:spPr>
        <p:txBody>
          <a:bodyPr wrap="square" rtlCol="0">
            <a:spAutoFit/>
          </a:bodyPr>
          <a:lstStyle/>
          <a:p>
            <a:pPr algn="l"/>
            <a:r>
              <a:rPr lang="en-US" sz="2000" b="1">
                <a:solidFill>
                  <a:schemeClr val="accent3">
                    <a:lumMod val="50000"/>
                  </a:schemeClr>
                </a:solidFill>
                <a:latin typeface="Times New Roman" panose="02020603050405020304" charset="0"/>
                <a:cs typeface="Times New Roman" panose="02020603050405020304" charset="0"/>
              </a:rPr>
              <a:t>- Cảnh vật: </a:t>
            </a:r>
            <a:r>
              <a:rPr lang="en-US" sz="2000">
                <a:solidFill>
                  <a:schemeClr val="accent3">
                    <a:lumMod val="50000"/>
                  </a:schemeClr>
                </a:solidFill>
                <a:latin typeface="Times New Roman" panose="02020603050405020304" charset="0"/>
                <a:cs typeface="Times New Roman" panose="02020603050405020304" charset="0"/>
              </a:rPr>
              <a:t>+ Nhộn nhịp của mọi người may áo rét</a:t>
            </a:r>
          </a:p>
          <a:p>
            <a:pPr algn="l"/>
            <a:r>
              <a:rPr lang="en-US" sz="2000">
                <a:solidFill>
                  <a:schemeClr val="accent3">
                    <a:lumMod val="50000"/>
                  </a:schemeClr>
                </a:solidFill>
                <a:latin typeface="Times New Roman" panose="02020603050405020304" charset="0"/>
                <a:cs typeface="Times New Roman" panose="02020603050405020304" charset="0"/>
              </a:rPr>
              <a:t>                    + Mọi người giặt quần áo cũ để chuẩn bị cho mùa đông tới</a:t>
            </a:r>
          </a:p>
          <a:p>
            <a:pPr algn="l"/>
            <a:r>
              <a:rPr lang="en-US" sz="2000" b="1">
                <a:solidFill>
                  <a:schemeClr val="accent3">
                    <a:lumMod val="50000"/>
                  </a:schemeClr>
                </a:solidFill>
                <a:latin typeface="Times New Roman" panose="02020603050405020304" charset="0"/>
                <a:cs typeface="Times New Roman" panose="02020603050405020304" charset="0"/>
              </a:rPr>
              <a:t>- Âm thanh: </a:t>
            </a:r>
            <a:r>
              <a:rPr lang="en-US" sz="2000">
                <a:solidFill>
                  <a:schemeClr val="accent3">
                    <a:lumMod val="50000"/>
                  </a:schemeClr>
                </a:solidFill>
                <a:latin typeface="Times New Roman" panose="02020603050405020304" charset="0"/>
                <a:cs typeface="Times New Roman" panose="02020603050405020304" charset="0"/>
              </a:rPr>
              <a:t>tiếng chày đập áo, tiếng dao cắt vải, tiếng thước đo áo</a:t>
            </a:r>
          </a:p>
          <a:p>
            <a:pPr algn="l"/>
            <a:r>
              <a:rPr lang="en-US" sz="2000">
                <a:solidFill>
                  <a:schemeClr val="accent3">
                    <a:lumMod val="50000"/>
                  </a:schemeClr>
                </a:solidFill>
                <a:latin typeface="Times New Roman" panose="02020603050405020304" charset="0"/>
                <a:cs typeface="Times New Roman" panose="02020603050405020304" charset="0"/>
              </a:rPr>
              <a:t>   → Không khí rộn ràng chuẩn bị cho mùa đông tới</a:t>
            </a:r>
          </a:p>
          <a:p>
            <a:pPr algn="l"/>
            <a:r>
              <a:rPr lang="en-US" sz="2000">
                <a:solidFill>
                  <a:schemeClr val="accent3">
                    <a:lumMod val="50000"/>
                  </a:schemeClr>
                </a:solidFill>
                <a:latin typeface="Times New Roman" panose="02020603050405020304" charset="0"/>
                <a:cs typeface="Times New Roman" panose="02020603050405020304" charset="0"/>
              </a:rPr>
              <a:t>- Nghệ thuật tả cảnh ngụ tình độc đáo, sâu sắc → Gửi gắm cảm xúc, nỗi niềm: Nỗi nhớ quê – trong thân phận một kẻ tha phương nơi đất khách quê người; Nỗi lo lắng vì đất nước chưa yên.  </a:t>
            </a:r>
          </a:p>
        </p:txBody>
      </p:sp>
      <p:sp>
        <p:nvSpPr>
          <p:cNvPr id="4" name="Cloud Callout 3"/>
          <p:cNvSpPr/>
          <p:nvPr/>
        </p:nvSpPr>
        <p:spPr>
          <a:xfrm>
            <a:off x="2555875" y="1534795"/>
            <a:ext cx="4333240" cy="2247265"/>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a:latin typeface="Times New Roman" panose="02020603050405020304" charset="0"/>
                <a:cs typeface="Times New Roman" panose="02020603050405020304" charset="0"/>
              </a:rPr>
              <a:t>Em hãy cho biết cảnh vật và âm thanh xuất hiện trong 2 câu thơ cuối như thế nào? ( vui hay buồn và nó gợi lên điều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2"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4"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39"/>
          <p:cNvSpPr txBox="1">
            <a:spLocks noGrp="1"/>
          </p:cNvSpPr>
          <p:nvPr>
            <p:ph type="title"/>
          </p:nvPr>
        </p:nvSpPr>
        <p:spPr>
          <a:xfrm>
            <a:off x="611505" y="1131570"/>
            <a:ext cx="7925435" cy="1939290"/>
          </a:xfrm>
          <a:prstGeom prst="rect">
            <a:avLst/>
          </a:prstGeom>
          <a:noFill/>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just" rtl="0">
              <a:spcBef>
                <a:spcPts val="0"/>
              </a:spcBef>
              <a:spcAft>
                <a:spcPts val="0"/>
              </a:spcAft>
              <a:buNone/>
            </a:pPr>
            <a:r>
              <a:rPr lang="en-US" altLang="en-GB" sz="3200"/>
              <a:t>* TIểu kết: </a:t>
            </a:r>
            <a:r>
              <a:rPr lang="en-US" altLang="en-GB" sz="2000">
                <a:latin typeface="Times New Roman" panose="02020603050405020304" charset="0"/>
                <a:cs typeface="Times New Roman" panose="02020603050405020304" charset="0"/>
              </a:rPr>
              <a:t>Cảnh thu ở bốn câu cuối thấm đượm tình thu, thậm chí còn đồng nhất với tình thu (câu 5-6), khắc sâu ấn tượng về sự cô đơn, lẻ loi, u uất của kẻ tha hương nặng lòng với quê hương và lo âu cho tình hình đất nước chưa yên ổn; là t</a:t>
            </a:r>
            <a:r>
              <a:rPr lang="en-US" altLang="en-GB" sz="2000">
                <a:latin typeface="Times New Roman" panose="02020603050405020304" charset="0"/>
                <a:cs typeface="Times New Roman" panose="02020603050405020304" charset="0"/>
                <a:sym typeface="+mn-ea"/>
              </a:rPr>
              <a:t>âm trạng hoài cổ, thế sự, chứa chan tình đời, tình người của tác giả </a:t>
            </a:r>
          </a:p>
        </p:txBody>
      </p:sp>
      <p:grpSp>
        <p:nvGrpSpPr>
          <p:cNvPr id="1112" name="Google Shape;1112;p39"/>
          <p:cNvGrpSpPr/>
          <p:nvPr/>
        </p:nvGrpSpPr>
        <p:grpSpPr>
          <a:xfrm flipH="1">
            <a:off x="6221316" y="622875"/>
            <a:ext cx="749443" cy="502838"/>
            <a:chOff x="4781267" y="151450"/>
            <a:chExt cx="749443" cy="502838"/>
          </a:xfrm>
        </p:grpSpPr>
        <p:sp>
          <p:nvSpPr>
            <p:cNvPr id="1113" name="Google Shape;1113;p39"/>
            <p:cNvSpPr/>
            <p:nvPr/>
          </p:nvSpPr>
          <p:spPr>
            <a:xfrm>
              <a:off x="4781267" y="151450"/>
              <a:ext cx="749443" cy="472578"/>
            </a:xfrm>
            <a:custGeom>
              <a:avLst/>
              <a:gdLst/>
              <a:ahLst/>
              <a:cxnLst/>
              <a:rect l="l" t="t" r="r" b="b"/>
              <a:pathLst>
                <a:path w="13077" h="8246" extrusionOk="0">
                  <a:moveTo>
                    <a:pt x="4938" y="0"/>
                  </a:moveTo>
                  <a:lnTo>
                    <a:pt x="4938" y="0"/>
                  </a:lnTo>
                  <a:cubicBezTo>
                    <a:pt x="1" y="3403"/>
                    <a:pt x="3270" y="6605"/>
                    <a:pt x="5071" y="7906"/>
                  </a:cubicBezTo>
                  <a:cubicBezTo>
                    <a:pt x="5912" y="8085"/>
                    <a:pt x="6963" y="8246"/>
                    <a:pt x="8032" y="8246"/>
                  </a:cubicBezTo>
                  <a:cubicBezTo>
                    <a:pt x="10144" y="8246"/>
                    <a:pt x="12324" y="7619"/>
                    <a:pt x="13077" y="5271"/>
                  </a:cubicBezTo>
                  <a:lnTo>
                    <a:pt x="10675" y="4737"/>
                  </a:lnTo>
                  <a:cubicBezTo>
                    <a:pt x="11242" y="3636"/>
                    <a:pt x="11743" y="2068"/>
                    <a:pt x="12009" y="1101"/>
                  </a:cubicBezTo>
                  <a:cubicBezTo>
                    <a:pt x="11033" y="818"/>
                    <a:pt x="10209" y="708"/>
                    <a:pt x="9519" y="708"/>
                  </a:cubicBezTo>
                  <a:cubicBezTo>
                    <a:pt x="7123" y="708"/>
                    <a:pt x="6339" y="2035"/>
                    <a:pt x="6339" y="2035"/>
                  </a:cubicBezTo>
                  <a:lnTo>
                    <a:pt x="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5056583" y="224062"/>
              <a:ext cx="409136" cy="430226"/>
            </a:xfrm>
            <a:custGeom>
              <a:avLst/>
              <a:gdLst/>
              <a:ahLst/>
              <a:cxnLst/>
              <a:rect l="l" t="t" r="r" b="b"/>
              <a:pathLst>
                <a:path w="7139" h="7507" extrusionOk="0">
                  <a:moveTo>
                    <a:pt x="7139" y="1"/>
                  </a:moveTo>
                  <a:cubicBezTo>
                    <a:pt x="1501" y="1135"/>
                    <a:pt x="0" y="7506"/>
                    <a:pt x="0" y="7506"/>
                  </a:cubicBezTo>
                  <a:lnTo>
                    <a:pt x="467" y="7473"/>
                  </a:lnTo>
                  <a:cubicBezTo>
                    <a:pt x="1668" y="1536"/>
                    <a:pt x="7138" y="1"/>
                    <a:pt x="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9"/>
          <p:cNvGrpSpPr/>
          <p:nvPr/>
        </p:nvGrpSpPr>
        <p:grpSpPr>
          <a:xfrm>
            <a:off x="8227281" y="2412405"/>
            <a:ext cx="407245" cy="535791"/>
            <a:chOff x="2536956" y="2909555"/>
            <a:chExt cx="407245" cy="535791"/>
          </a:xfrm>
        </p:grpSpPr>
        <p:sp>
          <p:nvSpPr>
            <p:cNvPr id="1116" name="Google Shape;1116;p39"/>
            <p:cNvSpPr/>
            <p:nvPr/>
          </p:nvSpPr>
          <p:spPr>
            <a:xfrm>
              <a:off x="2536956" y="2909555"/>
              <a:ext cx="407245" cy="535791"/>
            </a:xfrm>
            <a:custGeom>
              <a:avLst/>
              <a:gdLst/>
              <a:ahLst/>
              <a:cxnLst/>
              <a:rect l="l" t="t" r="r" b="b"/>
              <a:pathLst>
                <a:path w="7106" h="9349" extrusionOk="0">
                  <a:moveTo>
                    <a:pt x="2954" y="0"/>
                  </a:moveTo>
                  <a:cubicBezTo>
                    <a:pt x="1564" y="0"/>
                    <a:pt x="1024" y="2252"/>
                    <a:pt x="734" y="3444"/>
                  </a:cubicBezTo>
                  <a:cubicBezTo>
                    <a:pt x="301" y="5246"/>
                    <a:pt x="1" y="7214"/>
                    <a:pt x="134" y="9015"/>
                  </a:cubicBezTo>
                  <a:cubicBezTo>
                    <a:pt x="134" y="9115"/>
                    <a:pt x="167" y="9215"/>
                    <a:pt x="167" y="9349"/>
                  </a:cubicBezTo>
                  <a:cubicBezTo>
                    <a:pt x="1835" y="8982"/>
                    <a:pt x="3536" y="8114"/>
                    <a:pt x="5004" y="7080"/>
                  </a:cubicBezTo>
                  <a:cubicBezTo>
                    <a:pt x="6072" y="6347"/>
                    <a:pt x="7106" y="5179"/>
                    <a:pt x="7039" y="3745"/>
                  </a:cubicBezTo>
                  <a:cubicBezTo>
                    <a:pt x="6971" y="2700"/>
                    <a:pt x="6470" y="2336"/>
                    <a:pt x="5841" y="2336"/>
                  </a:cubicBezTo>
                  <a:cubicBezTo>
                    <a:pt x="5547" y="2336"/>
                    <a:pt x="5224" y="2416"/>
                    <a:pt x="4904" y="2544"/>
                  </a:cubicBezTo>
                  <a:cubicBezTo>
                    <a:pt x="4637" y="1376"/>
                    <a:pt x="4137" y="142"/>
                    <a:pt x="3103" y="9"/>
                  </a:cubicBezTo>
                  <a:cubicBezTo>
                    <a:pt x="3052" y="3"/>
                    <a:pt x="3003" y="0"/>
                    <a:pt x="2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752957" y="2973112"/>
              <a:ext cx="91868" cy="195026"/>
            </a:xfrm>
            <a:custGeom>
              <a:avLst/>
              <a:gdLst/>
              <a:ahLst/>
              <a:cxnLst/>
              <a:rect l="l" t="t" r="r" b="b"/>
              <a:pathLst>
                <a:path w="1603" h="3403" extrusionOk="0">
                  <a:moveTo>
                    <a:pt x="1168" y="0"/>
                  </a:moveTo>
                  <a:cubicBezTo>
                    <a:pt x="1235" y="2035"/>
                    <a:pt x="1" y="3403"/>
                    <a:pt x="1" y="3403"/>
                  </a:cubicBezTo>
                  <a:cubicBezTo>
                    <a:pt x="1302" y="2669"/>
                    <a:pt x="1602" y="34"/>
                    <a:pt x="1602" y="34"/>
                  </a:cubicBezTo>
                  <a:lnTo>
                    <a:pt x="1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 name="Google Shape;1118;p39"/>
          <p:cNvGrpSpPr/>
          <p:nvPr/>
        </p:nvGrpSpPr>
        <p:grpSpPr>
          <a:xfrm>
            <a:off x="808509" y="601183"/>
            <a:ext cx="760903" cy="672991"/>
            <a:chOff x="2450934" y="3462483"/>
            <a:chExt cx="760903" cy="672991"/>
          </a:xfrm>
        </p:grpSpPr>
        <p:sp>
          <p:nvSpPr>
            <p:cNvPr id="1119" name="Google Shape;1119;p39"/>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39"/>
          <p:cNvGrpSpPr/>
          <p:nvPr/>
        </p:nvGrpSpPr>
        <p:grpSpPr>
          <a:xfrm flipH="1">
            <a:off x="6067717" y="4017766"/>
            <a:ext cx="619406" cy="586339"/>
            <a:chOff x="6314477" y="3841016"/>
            <a:chExt cx="619406" cy="586339"/>
          </a:xfrm>
        </p:grpSpPr>
        <p:sp>
          <p:nvSpPr>
            <p:cNvPr id="1122" name="Google Shape;1122;p39"/>
            <p:cNvSpPr/>
            <p:nvPr/>
          </p:nvSpPr>
          <p:spPr>
            <a:xfrm>
              <a:off x="6314477" y="3841016"/>
              <a:ext cx="619406" cy="586339"/>
            </a:xfrm>
            <a:custGeom>
              <a:avLst/>
              <a:gdLst/>
              <a:ahLst/>
              <a:cxnLst/>
              <a:rect l="l" t="t" r="r" b="b"/>
              <a:pathLst>
                <a:path w="10808" h="10231" extrusionOk="0">
                  <a:moveTo>
                    <a:pt x="3670" y="1"/>
                  </a:moveTo>
                  <a:cubicBezTo>
                    <a:pt x="868" y="3570"/>
                    <a:pt x="2402" y="5638"/>
                    <a:pt x="2402" y="5638"/>
                  </a:cubicBezTo>
                  <a:lnTo>
                    <a:pt x="0" y="6172"/>
                  </a:lnTo>
                  <a:cubicBezTo>
                    <a:pt x="699" y="9309"/>
                    <a:pt x="2237" y="10230"/>
                    <a:pt x="3799" y="10230"/>
                  </a:cubicBezTo>
                  <a:cubicBezTo>
                    <a:pt x="5144" y="10230"/>
                    <a:pt x="6508" y="9547"/>
                    <a:pt x="7372" y="9007"/>
                  </a:cubicBezTo>
                  <a:cubicBezTo>
                    <a:pt x="8807" y="6906"/>
                    <a:pt x="10808" y="3003"/>
                    <a:pt x="7973" y="634"/>
                  </a:cubicBezTo>
                  <a:lnTo>
                    <a:pt x="7973" y="634"/>
                  </a:lnTo>
                  <a:lnTo>
                    <a:pt x="6538" y="2636"/>
                  </a:lnTo>
                  <a:cubicBezTo>
                    <a:pt x="5771" y="1668"/>
                    <a:pt x="4503" y="634"/>
                    <a:pt x="3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6473111" y="3848696"/>
              <a:ext cx="313600" cy="542955"/>
            </a:xfrm>
            <a:custGeom>
              <a:avLst/>
              <a:gdLst/>
              <a:ahLst/>
              <a:cxnLst/>
              <a:rect l="l" t="t" r="r" b="b"/>
              <a:pathLst>
                <a:path w="5472" h="9474" extrusionOk="0">
                  <a:moveTo>
                    <a:pt x="1068" y="0"/>
                  </a:moveTo>
                  <a:lnTo>
                    <a:pt x="1068" y="0"/>
                  </a:lnTo>
                  <a:cubicBezTo>
                    <a:pt x="1" y="5671"/>
                    <a:pt x="5305" y="9473"/>
                    <a:pt x="5305" y="9473"/>
                  </a:cubicBezTo>
                  <a:lnTo>
                    <a:pt x="5472" y="9006"/>
                  </a:lnTo>
                  <a:cubicBezTo>
                    <a:pt x="402" y="5638"/>
                    <a:pt x="1068" y="2"/>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635" y="-7620"/>
            <a:ext cx="9142730" cy="627380"/>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sz="3200"/>
              <a:t>                                       II. TÌM HIỂU Chi tiết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pSp>
        <p:nvGrpSpPr>
          <p:cNvPr id="1158" name="Google Shape;1158;p41"/>
          <p:cNvGrpSpPr/>
          <p:nvPr/>
        </p:nvGrpSpPr>
        <p:grpSpPr>
          <a:xfrm flipH="1">
            <a:off x="7510791" y="539403"/>
            <a:ext cx="414781" cy="319943"/>
            <a:chOff x="6176212" y="804243"/>
            <a:chExt cx="544903" cy="420369"/>
          </a:xfrm>
        </p:grpSpPr>
        <p:sp>
          <p:nvSpPr>
            <p:cNvPr id="1159" name="Google Shape;1159;p41"/>
            <p:cNvSpPr/>
            <p:nvPr/>
          </p:nvSpPr>
          <p:spPr>
            <a:xfrm>
              <a:off x="6176212" y="804243"/>
              <a:ext cx="544903" cy="420369"/>
            </a:xfrm>
            <a:custGeom>
              <a:avLst/>
              <a:gdLst/>
              <a:ahLst/>
              <a:cxnLst/>
              <a:rect l="l" t="t" r="r" b="b"/>
              <a:pathLst>
                <a:path w="9508" h="7335" extrusionOk="0">
                  <a:moveTo>
                    <a:pt x="5147" y="1"/>
                  </a:moveTo>
                  <a:cubicBezTo>
                    <a:pt x="4820" y="1"/>
                    <a:pt x="4493" y="10"/>
                    <a:pt x="4170" y="28"/>
                  </a:cubicBezTo>
                  <a:cubicBezTo>
                    <a:pt x="2902" y="95"/>
                    <a:pt x="1401" y="528"/>
                    <a:pt x="734" y="1829"/>
                  </a:cubicBezTo>
                  <a:cubicBezTo>
                    <a:pt x="0" y="3164"/>
                    <a:pt x="834" y="3764"/>
                    <a:pt x="1902" y="3964"/>
                  </a:cubicBezTo>
                  <a:cubicBezTo>
                    <a:pt x="1535" y="5098"/>
                    <a:pt x="1301" y="6399"/>
                    <a:pt x="2102" y="7066"/>
                  </a:cubicBezTo>
                  <a:cubicBezTo>
                    <a:pt x="2337" y="7255"/>
                    <a:pt x="2596" y="7335"/>
                    <a:pt x="2866" y="7335"/>
                  </a:cubicBezTo>
                  <a:cubicBezTo>
                    <a:pt x="3935" y="7335"/>
                    <a:pt x="5186" y="6084"/>
                    <a:pt x="5905" y="5365"/>
                  </a:cubicBezTo>
                  <a:cubicBezTo>
                    <a:pt x="7206" y="4098"/>
                    <a:pt x="8506" y="2563"/>
                    <a:pt x="9340" y="962"/>
                  </a:cubicBezTo>
                  <a:cubicBezTo>
                    <a:pt x="9407" y="862"/>
                    <a:pt x="9440" y="762"/>
                    <a:pt x="9507" y="662"/>
                  </a:cubicBezTo>
                  <a:cubicBezTo>
                    <a:pt x="8166" y="197"/>
                    <a:pt x="6645"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1"/>
            <p:cNvSpPr/>
            <p:nvPr/>
          </p:nvSpPr>
          <p:spPr>
            <a:xfrm>
              <a:off x="6220169" y="968322"/>
              <a:ext cx="179781" cy="130036"/>
            </a:xfrm>
            <a:custGeom>
              <a:avLst/>
              <a:gdLst/>
              <a:ahLst/>
              <a:cxnLst/>
              <a:rect l="l" t="t" r="r" b="b"/>
              <a:pathLst>
                <a:path w="3137" h="2269" extrusionOk="0">
                  <a:moveTo>
                    <a:pt x="3100" y="0"/>
                  </a:moveTo>
                  <a:cubicBezTo>
                    <a:pt x="1609" y="0"/>
                    <a:pt x="1" y="2035"/>
                    <a:pt x="1" y="2035"/>
                  </a:cubicBezTo>
                  <a:lnTo>
                    <a:pt x="334" y="2269"/>
                  </a:lnTo>
                  <a:cubicBezTo>
                    <a:pt x="1368" y="534"/>
                    <a:pt x="3136" y="0"/>
                    <a:pt x="3136" y="0"/>
                  </a:cubicBezTo>
                  <a:cubicBezTo>
                    <a:pt x="3124" y="0"/>
                    <a:pt x="3112"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41"/>
          <p:cNvGrpSpPr/>
          <p:nvPr/>
        </p:nvGrpSpPr>
        <p:grpSpPr>
          <a:xfrm flipH="1">
            <a:off x="354479" y="3756713"/>
            <a:ext cx="414793" cy="312390"/>
            <a:chOff x="6763729" y="2474572"/>
            <a:chExt cx="550634" cy="414695"/>
          </a:xfrm>
        </p:grpSpPr>
        <p:sp>
          <p:nvSpPr>
            <p:cNvPr id="1162" name="Google Shape;1162;p41"/>
            <p:cNvSpPr/>
            <p:nvPr/>
          </p:nvSpPr>
          <p:spPr>
            <a:xfrm>
              <a:off x="6763729" y="2474572"/>
              <a:ext cx="550634" cy="414695"/>
            </a:xfrm>
            <a:custGeom>
              <a:avLst/>
              <a:gdLst/>
              <a:ahLst/>
              <a:cxnLst/>
              <a:rect l="l" t="t" r="r" b="b"/>
              <a:pathLst>
                <a:path w="9608" h="7236" extrusionOk="0">
                  <a:moveTo>
                    <a:pt x="6838" y="1"/>
                  </a:moveTo>
                  <a:cubicBezTo>
                    <a:pt x="5776" y="1"/>
                    <a:pt x="4504" y="1179"/>
                    <a:pt x="3770" y="1861"/>
                  </a:cubicBezTo>
                  <a:cubicBezTo>
                    <a:pt x="2435" y="3095"/>
                    <a:pt x="1068" y="4563"/>
                    <a:pt x="167" y="6131"/>
                  </a:cubicBezTo>
                  <a:cubicBezTo>
                    <a:pt x="134" y="6231"/>
                    <a:pt x="67" y="6331"/>
                    <a:pt x="0" y="6431"/>
                  </a:cubicBezTo>
                  <a:cubicBezTo>
                    <a:pt x="1490" y="7021"/>
                    <a:pt x="3240" y="7235"/>
                    <a:pt x="4928" y="7235"/>
                  </a:cubicBezTo>
                  <a:cubicBezTo>
                    <a:pt x="5054" y="7235"/>
                    <a:pt x="5179" y="7234"/>
                    <a:pt x="5304" y="7232"/>
                  </a:cubicBezTo>
                  <a:cubicBezTo>
                    <a:pt x="6572" y="7232"/>
                    <a:pt x="8106" y="6831"/>
                    <a:pt x="8840" y="5597"/>
                  </a:cubicBezTo>
                  <a:cubicBezTo>
                    <a:pt x="9607" y="4263"/>
                    <a:pt x="8773" y="3629"/>
                    <a:pt x="7739" y="3396"/>
                  </a:cubicBezTo>
                  <a:cubicBezTo>
                    <a:pt x="8139" y="2295"/>
                    <a:pt x="8440" y="994"/>
                    <a:pt x="7639" y="293"/>
                  </a:cubicBezTo>
                  <a:cubicBezTo>
                    <a:pt x="7397" y="87"/>
                    <a:pt x="7125" y="1"/>
                    <a:pt x="6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1"/>
            <p:cNvSpPr/>
            <p:nvPr/>
          </p:nvSpPr>
          <p:spPr>
            <a:xfrm>
              <a:off x="7090625" y="2604150"/>
              <a:ext cx="183564" cy="124535"/>
            </a:xfrm>
            <a:custGeom>
              <a:avLst/>
              <a:gdLst/>
              <a:ahLst/>
              <a:cxnLst/>
              <a:rect l="l" t="t" r="r" b="b"/>
              <a:pathLst>
                <a:path w="3203" h="2173" extrusionOk="0">
                  <a:moveTo>
                    <a:pt x="2869" y="0"/>
                  </a:moveTo>
                  <a:cubicBezTo>
                    <a:pt x="1768" y="1702"/>
                    <a:pt x="0" y="2169"/>
                    <a:pt x="0" y="2169"/>
                  </a:cubicBezTo>
                  <a:cubicBezTo>
                    <a:pt x="36" y="2171"/>
                    <a:pt x="71" y="2172"/>
                    <a:pt x="106" y="2172"/>
                  </a:cubicBezTo>
                  <a:cubicBezTo>
                    <a:pt x="1550" y="2172"/>
                    <a:pt x="3203" y="234"/>
                    <a:pt x="3203" y="234"/>
                  </a:cubicBez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41"/>
          <p:cNvGrpSpPr/>
          <p:nvPr/>
        </p:nvGrpSpPr>
        <p:grpSpPr>
          <a:xfrm flipH="1">
            <a:off x="8358112" y="2429706"/>
            <a:ext cx="611919" cy="541220"/>
            <a:chOff x="2450934" y="3462483"/>
            <a:chExt cx="760903" cy="672991"/>
          </a:xfrm>
        </p:grpSpPr>
        <p:sp>
          <p:nvSpPr>
            <p:cNvPr id="1165" name="Google Shape;1165;p41"/>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1"/>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635" y="-7620"/>
            <a:ext cx="9142730" cy="627380"/>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sz="3200"/>
              <a:t>                                          III. tổng kết</a:t>
            </a:r>
          </a:p>
        </p:txBody>
      </p:sp>
      <p:sp>
        <p:nvSpPr>
          <p:cNvPr id="1138" name="Google Shape;1138;p40"/>
          <p:cNvSpPr txBox="1">
            <a:spLocks noGrp="1"/>
          </p:cNvSpPr>
          <p:nvPr>
            <p:ph type="title"/>
            <p:custDataLst>
              <p:tags r:id="rId1"/>
            </p:custDataLst>
          </p:nvPr>
        </p:nvSpPr>
        <p:spPr>
          <a:xfrm>
            <a:off x="252095" y="664210"/>
            <a:ext cx="2235200" cy="4502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2800"/>
              <a:t>1. Nghệ thuật</a:t>
            </a:r>
          </a:p>
        </p:txBody>
      </p:sp>
      <p:sp>
        <p:nvSpPr>
          <p:cNvPr id="12" name="Text Box 11"/>
          <p:cNvSpPr txBox="1"/>
          <p:nvPr/>
        </p:nvSpPr>
        <p:spPr>
          <a:xfrm>
            <a:off x="428625" y="3363595"/>
            <a:ext cx="8542020" cy="1630045"/>
          </a:xfrm>
          <a:prstGeom prst="rect">
            <a:avLst/>
          </a:prstGeom>
          <a:noFill/>
        </p:spPr>
        <p:txBody>
          <a:bodyPr wrap="square" rtlCol="0" anchor="t">
            <a:spAutoFit/>
          </a:bodyPr>
          <a:lstStyle/>
          <a:p>
            <a:pPr algn="just"/>
            <a:r>
              <a:rPr lang="en-US" sz="2000">
                <a:solidFill>
                  <a:schemeClr val="accent3">
                    <a:lumMod val="50000"/>
                  </a:schemeClr>
                </a:solidFill>
                <a:latin typeface="Times New Roman" panose="02020603050405020304" charset="0"/>
                <a:cs typeface="Times New Roman" panose="02020603050405020304" charset="0"/>
              </a:rPr>
              <a:t>B</a:t>
            </a:r>
            <a:r>
              <a:rPr lang="en-US" sz="2000">
                <a:solidFill>
                  <a:schemeClr val="accent3">
                    <a:lumMod val="50000"/>
                  </a:schemeClr>
                </a:solidFill>
                <a:latin typeface="Times New Roman" panose="02020603050405020304" charset="0"/>
                <a:cs typeface="Times New Roman" panose="02020603050405020304" charset="0"/>
                <a:sym typeface="+mn-ea"/>
              </a:rPr>
              <a:t>ài thơ thể hiện nỗi buồn riêng thấm thía và tâm sự chứa chan lòng yêu nước thương đời của tác giả. </a:t>
            </a:r>
            <a:r>
              <a:rPr lang="en-US" sz="2000">
                <a:solidFill>
                  <a:schemeClr val="accent3">
                    <a:lumMod val="50000"/>
                  </a:schemeClr>
                </a:solidFill>
                <a:latin typeface="Times New Roman" panose="02020603050405020304" charset="0"/>
                <a:cs typeface="Times New Roman" panose="02020603050405020304" charset="0"/>
              </a:rPr>
              <a:t>Từ rừng núi, trời đất ngoài xa, thu về trên khóm cúc rồi lặn vào trong tâm tư. Thời gian biến chuyển, đi từ ánh sáng vào bóng tối để rồi chỉ còn nghe âm thanh vang vọng trong bóng tối bao trùm. Từ bức tranh phong cảnh chuyển dần vào bức tranh tâm cảnh.</a:t>
            </a:r>
          </a:p>
        </p:txBody>
      </p:sp>
      <p:sp>
        <p:nvSpPr>
          <p:cNvPr id="2" name="Text Box 1"/>
          <p:cNvSpPr txBox="1"/>
          <p:nvPr/>
        </p:nvSpPr>
        <p:spPr>
          <a:xfrm>
            <a:off x="467995" y="1203325"/>
            <a:ext cx="8619490" cy="1630045"/>
          </a:xfrm>
          <a:prstGeom prst="rect">
            <a:avLst/>
          </a:prstGeom>
          <a:noFill/>
        </p:spPr>
        <p:txBody>
          <a:bodyPr wrap="square" rtlCol="0">
            <a:spAutoFit/>
          </a:bodyPr>
          <a:lstStyle/>
          <a:p>
            <a:pPr algn="l"/>
            <a:r>
              <a:rPr lang="en-US" sz="2000">
                <a:latin typeface="Times New Roman" panose="02020603050405020304" charset="0"/>
                <a:cs typeface="Times New Roman" panose="02020603050405020304" charset="0"/>
                <a:sym typeface="+mn-ea"/>
              </a:rPr>
              <a:t>-</a:t>
            </a:r>
            <a:r>
              <a:rPr lang="en-US" sz="2000">
                <a:solidFill>
                  <a:schemeClr val="accent3">
                    <a:lumMod val="50000"/>
                  </a:schemeClr>
                </a:solidFill>
                <a:latin typeface="Times New Roman" panose="02020603050405020304" charset="0"/>
                <a:cs typeface="Times New Roman" panose="02020603050405020304" charset="0"/>
                <a:sym typeface="+mn-ea"/>
              </a:rPr>
              <a:t> Kết cấu chặt chẽ, hình ảnh đặc trưng, ngôn từ nhiều tầng ý nghĩa</a:t>
            </a:r>
          </a:p>
          <a:p>
            <a:pPr algn="l"/>
            <a:r>
              <a:rPr lang="en-US" sz="2000">
                <a:solidFill>
                  <a:schemeClr val="accent3">
                    <a:lumMod val="50000"/>
                  </a:schemeClr>
                </a:solidFill>
                <a:latin typeface="Times New Roman" panose="02020603050405020304" charset="0"/>
                <a:cs typeface="Times New Roman" panose="02020603050405020304" charset="0"/>
                <a:sym typeface="+mn-ea"/>
              </a:rPr>
              <a:t>- Giọng điệu và âm hưởng thơ thể hiện đúng tâm trạng u buồn</a:t>
            </a:r>
          </a:p>
          <a:p>
            <a:pPr algn="just"/>
            <a:r>
              <a:rPr lang="en-US" sz="2000">
                <a:solidFill>
                  <a:schemeClr val="accent3">
                    <a:lumMod val="50000"/>
                  </a:schemeClr>
                </a:solidFill>
                <a:latin typeface="Times New Roman" panose="02020603050405020304" charset="0"/>
                <a:cs typeface="Times New Roman" panose="02020603050405020304" charset="0"/>
              </a:rPr>
              <a:t>- </a:t>
            </a:r>
            <a:r>
              <a:rPr lang="en-US" sz="2000">
                <a:solidFill>
                  <a:schemeClr val="accent3">
                    <a:lumMod val="50000"/>
                  </a:schemeClr>
                </a:solidFill>
                <a:latin typeface="Times New Roman" panose="02020603050405020304" charset="0"/>
                <a:cs typeface="Times New Roman" panose="02020603050405020304" charset="0"/>
                <a:sym typeface="+mn-ea"/>
              </a:rPr>
              <a:t>Tứ thơ vận hành một cách tự nhiên và điêu nghệ của cả không gian và thời gian</a:t>
            </a:r>
          </a:p>
          <a:p>
            <a:pPr algn="l"/>
            <a:r>
              <a:rPr lang="en-US" sz="2000">
                <a:solidFill>
                  <a:schemeClr val="accent3">
                    <a:lumMod val="50000"/>
                  </a:schemeClr>
                </a:solidFill>
                <a:latin typeface="Times New Roman" panose="02020603050405020304" charset="0"/>
                <a:cs typeface="Times New Roman" panose="02020603050405020304" charset="0"/>
                <a:sym typeface="+mn-ea"/>
              </a:rPr>
              <a:t>- Nghệ thuật đối chỉnh, tạo các mối quan hệ đặc sắc: xa - gần, cảnh - tình, không gian - thời gian, tĩnh - động</a:t>
            </a:r>
          </a:p>
        </p:txBody>
      </p:sp>
      <p:sp>
        <p:nvSpPr>
          <p:cNvPr id="3" name="Google Shape;1138;p40"/>
          <p:cNvSpPr txBox="1"/>
          <p:nvPr/>
        </p:nvSpPr>
        <p:spPr>
          <a:xfrm>
            <a:off x="252005" y="2791110"/>
            <a:ext cx="7710900" cy="572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Bangers" panose="00000500000000000000"/>
              <a:buNone/>
              <a:defRPr sz="35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l" rtl="0">
              <a:lnSpc>
                <a:spcPct val="100000"/>
              </a:lnSpc>
              <a:spcBef>
                <a:spcPts val="0"/>
              </a:spcBef>
              <a:spcAft>
                <a:spcPts val="0"/>
              </a:spcAft>
              <a:buClr>
                <a:schemeClr val="dk1"/>
              </a:buClr>
              <a:buSzPts val="3500"/>
              <a:buFont typeface="Luckiest Guy" panose="02000506000000020004"/>
              <a:buNone/>
              <a:defRPr sz="3500" b="0" i="0" u="none" strike="noStrike" cap="none">
                <a:solidFill>
                  <a:schemeClr val="dk1"/>
                </a:solidFill>
                <a:latin typeface="Luckiest Guy" panose="02000506000000020004"/>
                <a:ea typeface="Luckiest Guy" panose="02000506000000020004"/>
                <a:cs typeface="Luckiest Guy" panose="02000506000000020004"/>
                <a:sym typeface="Luckiest Guy" panose="02000506000000020004"/>
              </a:defRPr>
            </a:lvl2pPr>
            <a:lvl3pPr marR="0" lvl="2" algn="l" rtl="0">
              <a:lnSpc>
                <a:spcPct val="100000"/>
              </a:lnSpc>
              <a:spcBef>
                <a:spcPts val="0"/>
              </a:spcBef>
              <a:spcAft>
                <a:spcPts val="0"/>
              </a:spcAft>
              <a:buClr>
                <a:schemeClr val="dk1"/>
              </a:buClr>
              <a:buSzPts val="3500"/>
              <a:buFont typeface="Luckiest Guy" panose="02000506000000020004"/>
              <a:buNone/>
              <a:defRPr sz="3500" b="0" i="0" u="none" strike="noStrike" cap="none">
                <a:solidFill>
                  <a:schemeClr val="dk1"/>
                </a:solidFill>
                <a:latin typeface="Luckiest Guy" panose="02000506000000020004"/>
                <a:ea typeface="Luckiest Guy" panose="02000506000000020004"/>
                <a:cs typeface="Luckiest Guy" panose="02000506000000020004"/>
                <a:sym typeface="Luckiest Guy" panose="02000506000000020004"/>
              </a:defRPr>
            </a:lvl3pPr>
            <a:lvl4pPr marR="0" lvl="3" algn="l" rtl="0">
              <a:lnSpc>
                <a:spcPct val="100000"/>
              </a:lnSpc>
              <a:spcBef>
                <a:spcPts val="0"/>
              </a:spcBef>
              <a:spcAft>
                <a:spcPts val="0"/>
              </a:spcAft>
              <a:buClr>
                <a:schemeClr val="dk1"/>
              </a:buClr>
              <a:buSzPts val="3500"/>
              <a:buFont typeface="Luckiest Guy" panose="02000506000000020004"/>
              <a:buNone/>
              <a:defRPr sz="3500" b="0" i="0" u="none" strike="noStrike" cap="none">
                <a:solidFill>
                  <a:schemeClr val="dk1"/>
                </a:solidFill>
                <a:latin typeface="Luckiest Guy" panose="02000506000000020004"/>
                <a:ea typeface="Luckiest Guy" panose="02000506000000020004"/>
                <a:cs typeface="Luckiest Guy" panose="02000506000000020004"/>
                <a:sym typeface="Luckiest Guy" panose="02000506000000020004"/>
              </a:defRPr>
            </a:lvl4pPr>
            <a:lvl5pPr marR="0" lvl="4" algn="l" rtl="0">
              <a:lnSpc>
                <a:spcPct val="100000"/>
              </a:lnSpc>
              <a:spcBef>
                <a:spcPts val="0"/>
              </a:spcBef>
              <a:spcAft>
                <a:spcPts val="0"/>
              </a:spcAft>
              <a:buClr>
                <a:schemeClr val="dk1"/>
              </a:buClr>
              <a:buSzPts val="3500"/>
              <a:buFont typeface="Luckiest Guy" panose="02000506000000020004"/>
              <a:buNone/>
              <a:defRPr sz="3500" b="0" i="0" u="none" strike="noStrike" cap="none">
                <a:solidFill>
                  <a:schemeClr val="dk1"/>
                </a:solidFill>
                <a:latin typeface="Luckiest Guy" panose="02000506000000020004"/>
                <a:ea typeface="Luckiest Guy" panose="02000506000000020004"/>
                <a:cs typeface="Luckiest Guy" panose="02000506000000020004"/>
                <a:sym typeface="Luckiest Guy" panose="02000506000000020004"/>
              </a:defRPr>
            </a:lvl5pPr>
            <a:lvl6pPr marR="0" lvl="5" algn="l" rtl="0">
              <a:lnSpc>
                <a:spcPct val="100000"/>
              </a:lnSpc>
              <a:spcBef>
                <a:spcPts val="0"/>
              </a:spcBef>
              <a:spcAft>
                <a:spcPts val="0"/>
              </a:spcAft>
              <a:buClr>
                <a:schemeClr val="dk1"/>
              </a:buClr>
              <a:buSzPts val="3500"/>
              <a:buFont typeface="Luckiest Guy" panose="02000506000000020004"/>
              <a:buNone/>
              <a:defRPr sz="3500" b="0" i="0" u="none" strike="noStrike" cap="none">
                <a:solidFill>
                  <a:schemeClr val="dk1"/>
                </a:solidFill>
                <a:latin typeface="Luckiest Guy" panose="02000506000000020004"/>
                <a:ea typeface="Luckiest Guy" panose="02000506000000020004"/>
                <a:cs typeface="Luckiest Guy" panose="02000506000000020004"/>
                <a:sym typeface="Luckiest Guy" panose="02000506000000020004"/>
              </a:defRPr>
            </a:lvl6pPr>
            <a:lvl7pPr marR="0" lvl="6" algn="l" rtl="0">
              <a:lnSpc>
                <a:spcPct val="100000"/>
              </a:lnSpc>
              <a:spcBef>
                <a:spcPts val="0"/>
              </a:spcBef>
              <a:spcAft>
                <a:spcPts val="0"/>
              </a:spcAft>
              <a:buClr>
                <a:schemeClr val="dk1"/>
              </a:buClr>
              <a:buSzPts val="3500"/>
              <a:buFont typeface="Luckiest Guy" panose="02000506000000020004"/>
              <a:buNone/>
              <a:defRPr sz="3500" b="0" i="0" u="none" strike="noStrike" cap="none">
                <a:solidFill>
                  <a:schemeClr val="dk1"/>
                </a:solidFill>
                <a:latin typeface="Luckiest Guy" panose="02000506000000020004"/>
                <a:ea typeface="Luckiest Guy" panose="02000506000000020004"/>
                <a:cs typeface="Luckiest Guy" panose="02000506000000020004"/>
                <a:sym typeface="Luckiest Guy" panose="02000506000000020004"/>
              </a:defRPr>
            </a:lvl7pPr>
            <a:lvl8pPr marR="0" lvl="7" algn="l" rtl="0">
              <a:lnSpc>
                <a:spcPct val="100000"/>
              </a:lnSpc>
              <a:spcBef>
                <a:spcPts val="0"/>
              </a:spcBef>
              <a:spcAft>
                <a:spcPts val="0"/>
              </a:spcAft>
              <a:buClr>
                <a:schemeClr val="dk1"/>
              </a:buClr>
              <a:buSzPts val="3500"/>
              <a:buFont typeface="Luckiest Guy" panose="02000506000000020004"/>
              <a:buNone/>
              <a:defRPr sz="3500" b="0" i="0" u="none" strike="noStrike" cap="none">
                <a:solidFill>
                  <a:schemeClr val="dk1"/>
                </a:solidFill>
                <a:latin typeface="Luckiest Guy" panose="02000506000000020004"/>
                <a:ea typeface="Luckiest Guy" panose="02000506000000020004"/>
                <a:cs typeface="Luckiest Guy" panose="02000506000000020004"/>
                <a:sym typeface="Luckiest Guy" panose="02000506000000020004"/>
              </a:defRPr>
            </a:lvl8pPr>
            <a:lvl9pPr marR="0" lvl="8" algn="l" rtl="0">
              <a:lnSpc>
                <a:spcPct val="100000"/>
              </a:lnSpc>
              <a:spcBef>
                <a:spcPts val="0"/>
              </a:spcBef>
              <a:spcAft>
                <a:spcPts val="0"/>
              </a:spcAft>
              <a:buClr>
                <a:schemeClr val="dk1"/>
              </a:buClr>
              <a:buSzPts val="3500"/>
              <a:buFont typeface="Luckiest Guy" panose="02000506000000020004"/>
              <a:buNone/>
              <a:defRPr sz="3500" b="0" i="0" u="none" strike="noStrike" cap="none">
                <a:solidFill>
                  <a:schemeClr val="dk1"/>
                </a:solidFill>
                <a:latin typeface="Luckiest Guy" panose="02000506000000020004"/>
                <a:ea typeface="Luckiest Guy" panose="02000506000000020004"/>
                <a:cs typeface="Luckiest Guy" panose="02000506000000020004"/>
                <a:sym typeface="Luckiest Guy" panose="02000506000000020004"/>
              </a:defRPr>
            </a:lvl9pPr>
          </a:lstStyle>
          <a:p>
            <a:pPr marL="0" lvl="0" indent="0" algn="l" rtl="0">
              <a:spcBef>
                <a:spcPts val="0"/>
              </a:spcBef>
              <a:spcAft>
                <a:spcPts val="0"/>
              </a:spcAft>
              <a:buNone/>
            </a:pPr>
            <a:r>
              <a:rPr lang="en-US" altLang="en-GB" sz="2800"/>
              <a:t>2. Nội 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138"/>
                                        </p:tgtEl>
                                        <p:attrNameLst>
                                          <p:attrName>style.visibility</p:attrName>
                                        </p:attrNameLst>
                                      </p:cBhvr>
                                      <p:to>
                                        <p:strVal val="visible"/>
                                      </p:to>
                                    </p:set>
                                    <p:anim calcmode="lin" valueType="num">
                                      <p:cBhvr additive="base">
                                        <p:cTn id="7" dur="500" fill="hold"/>
                                        <p:tgtEl>
                                          <p:spTgt spid="1138"/>
                                        </p:tgtEl>
                                        <p:attrNameLst>
                                          <p:attrName>ppt_x</p:attrName>
                                        </p:attrNameLst>
                                      </p:cBhvr>
                                      <p:tavLst>
                                        <p:tav tm="0">
                                          <p:val>
                                            <p:strVal val="#ppt_x"/>
                                          </p:val>
                                        </p:tav>
                                        <p:tav tm="100000">
                                          <p:val>
                                            <p:strVal val="#ppt_x"/>
                                          </p:val>
                                        </p:tav>
                                      </p:tavLst>
                                    </p:anim>
                                    <p:anim calcmode="lin" valueType="num">
                                      <p:cBhvr additive="base">
                                        <p:cTn id="8" dur="500" fill="hold"/>
                                        <p:tgtEl>
                                          <p:spTgt spid="11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500"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 grpId="0"/>
      <p:bldP spid="1138" grpId="1"/>
      <p:bldP spid="12" grpId="0"/>
      <p:bldP spid="12" grpId="1"/>
      <p:bldP spid="2" grpId="0"/>
      <p:bldP spid="2" grpId="1"/>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cxnSp>
        <p:nvCxnSpPr>
          <p:cNvPr id="1538" name="Google Shape;1538;p49"/>
          <p:cNvCxnSpPr>
            <a:stCxn id="1539" idx="3"/>
            <a:endCxn id="1540" idx="1"/>
          </p:cNvCxnSpPr>
          <p:nvPr/>
        </p:nvCxnSpPr>
        <p:spPr>
          <a:xfrm flipV="1">
            <a:off x="1025525" y="866140"/>
            <a:ext cx="810260" cy="2063115"/>
          </a:xfrm>
          <a:prstGeom prst="bentConnector3">
            <a:avLst>
              <a:gd name="adj1" fmla="val 50000"/>
            </a:avLst>
          </a:prstGeom>
          <a:noFill/>
          <a:ln w="19050" cap="flat" cmpd="sng">
            <a:solidFill>
              <a:schemeClr val="lt1"/>
            </a:solidFill>
            <a:prstDash val="solid"/>
            <a:round/>
            <a:headEnd type="none" w="med" len="med"/>
            <a:tailEnd type="none" w="med" len="med"/>
          </a:ln>
        </p:spPr>
      </p:cxnSp>
      <p:cxnSp>
        <p:nvCxnSpPr>
          <p:cNvPr id="1541" name="Google Shape;1541;p49"/>
          <p:cNvCxnSpPr>
            <a:stCxn id="1542" idx="3"/>
            <a:endCxn id="1543" idx="1"/>
          </p:cNvCxnSpPr>
          <p:nvPr/>
        </p:nvCxnSpPr>
        <p:spPr>
          <a:xfrm flipV="1">
            <a:off x="2980274" y="1208665"/>
            <a:ext cx="1049020" cy="462280"/>
          </a:xfrm>
          <a:prstGeom prst="straightConnector1">
            <a:avLst/>
          </a:prstGeom>
          <a:noFill/>
          <a:ln w="19050" cap="flat" cmpd="sng">
            <a:solidFill>
              <a:schemeClr val="lt1"/>
            </a:solidFill>
            <a:prstDash val="solid"/>
            <a:round/>
            <a:headEnd type="none" w="med" len="med"/>
            <a:tailEnd type="none" w="med" len="med"/>
          </a:ln>
        </p:spPr>
      </p:cxnSp>
      <p:cxnSp>
        <p:nvCxnSpPr>
          <p:cNvPr id="1549" name="Google Shape;1549;p49"/>
          <p:cNvCxnSpPr>
            <a:stCxn id="1542" idx="3"/>
            <a:endCxn id="1551" idx="1"/>
          </p:cNvCxnSpPr>
          <p:nvPr/>
        </p:nvCxnSpPr>
        <p:spPr>
          <a:xfrm>
            <a:off x="2980055" y="1670685"/>
            <a:ext cx="1049020" cy="800100"/>
          </a:xfrm>
          <a:prstGeom prst="straightConnector1">
            <a:avLst/>
          </a:prstGeom>
          <a:noFill/>
          <a:ln w="19050" cap="flat" cmpd="sng">
            <a:solidFill>
              <a:schemeClr val="lt1"/>
            </a:solidFill>
            <a:prstDash val="solid"/>
            <a:round/>
            <a:headEnd type="none" w="med" len="med"/>
            <a:tailEnd type="none" w="med" len="med"/>
          </a:ln>
        </p:spPr>
      </p:cxnSp>
      <p:cxnSp>
        <p:nvCxnSpPr>
          <p:cNvPr id="1552" name="Google Shape;1552;p49"/>
          <p:cNvCxnSpPr>
            <a:endCxn id="1548" idx="1"/>
          </p:cNvCxnSpPr>
          <p:nvPr/>
        </p:nvCxnSpPr>
        <p:spPr>
          <a:xfrm flipV="1">
            <a:off x="2980055" y="4119245"/>
            <a:ext cx="1005205" cy="1270"/>
          </a:xfrm>
          <a:prstGeom prst="straightConnector1">
            <a:avLst/>
          </a:prstGeom>
          <a:noFill/>
          <a:ln w="19050" cap="flat" cmpd="sng">
            <a:solidFill>
              <a:schemeClr val="lt1"/>
            </a:solidFill>
            <a:prstDash val="solid"/>
            <a:round/>
            <a:headEnd type="none" w="med" len="med"/>
            <a:tailEnd type="none" w="med" len="med"/>
          </a:ln>
        </p:spPr>
      </p:cxnSp>
      <p:sp>
        <p:nvSpPr>
          <p:cNvPr id="1556" name="Google Shape;1556;p49"/>
          <p:cNvSpPr txBox="1"/>
          <p:nvPr/>
        </p:nvSpPr>
        <p:spPr>
          <a:xfrm>
            <a:off x="1835660" y="3869257"/>
            <a:ext cx="1144500" cy="503100"/>
          </a:xfrm>
          <a:prstGeom prst="rect">
            <a:avLst/>
          </a:prstGeom>
          <a:noFill/>
          <a:ln w="19050" cap="flat" cmpd="sng">
            <a:solidFill>
              <a:schemeClr val="dk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None/>
            </a:pPr>
            <a:r>
              <a:rPr lang="en-US" sz="1600">
                <a:solidFill>
                  <a:schemeClr val="dk1"/>
                </a:solidFill>
                <a:latin typeface="Bangers" panose="00000500000000000000"/>
                <a:ea typeface="Bangers" panose="00000500000000000000"/>
                <a:cs typeface="Bangers" panose="00000500000000000000"/>
                <a:sym typeface="Bangers" panose="00000500000000000000"/>
              </a:rPr>
              <a:t>4 câu cuối</a:t>
            </a:r>
          </a:p>
        </p:txBody>
      </p:sp>
      <p:sp>
        <p:nvSpPr>
          <p:cNvPr id="1539" name="Google Shape;1539;p49"/>
          <p:cNvSpPr txBox="1"/>
          <p:nvPr/>
        </p:nvSpPr>
        <p:spPr>
          <a:xfrm>
            <a:off x="107315" y="2639695"/>
            <a:ext cx="918210" cy="57912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None/>
            </a:pPr>
            <a:r>
              <a:rPr lang="en-US" sz="1600">
                <a:solidFill>
                  <a:schemeClr val="dk1"/>
                </a:solidFill>
                <a:latin typeface="Bangers" panose="00000500000000000000"/>
                <a:ea typeface="Bangers" panose="00000500000000000000"/>
                <a:cs typeface="Bangers" panose="00000500000000000000"/>
                <a:sym typeface="Bangers" panose="00000500000000000000"/>
              </a:rPr>
              <a:t>Cảm xúc </a:t>
            </a:r>
          </a:p>
          <a:p>
            <a:pPr marL="0" lvl="0" indent="0" algn="l" rtl="0">
              <a:spcBef>
                <a:spcPts val="0"/>
              </a:spcBef>
              <a:spcAft>
                <a:spcPts val="0"/>
              </a:spcAft>
              <a:buNone/>
            </a:pPr>
            <a:r>
              <a:rPr lang="en-US" sz="1600">
                <a:solidFill>
                  <a:schemeClr val="dk1"/>
                </a:solidFill>
                <a:latin typeface="Bangers" panose="00000500000000000000"/>
                <a:ea typeface="Bangers" panose="00000500000000000000"/>
                <a:cs typeface="Bangers" panose="00000500000000000000"/>
                <a:sym typeface="Bangers" panose="00000500000000000000"/>
              </a:rPr>
              <a:t>mùa thu</a:t>
            </a:r>
          </a:p>
        </p:txBody>
      </p:sp>
      <p:sp>
        <p:nvSpPr>
          <p:cNvPr id="1542" name="Google Shape;1542;p49"/>
          <p:cNvSpPr txBox="1"/>
          <p:nvPr/>
        </p:nvSpPr>
        <p:spPr>
          <a:xfrm>
            <a:off x="1835774" y="1419395"/>
            <a:ext cx="1144500" cy="5031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None/>
            </a:pPr>
            <a:r>
              <a:rPr lang="en-US" sz="1600">
                <a:solidFill>
                  <a:schemeClr val="dk1"/>
                </a:solidFill>
                <a:latin typeface="Bangers" panose="00000500000000000000"/>
                <a:ea typeface="Bangers" panose="00000500000000000000"/>
                <a:cs typeface="Bangers" panose="00000500000000000000"/>
                <a:sym typeface="Bangers" panose="00000500000000000000"/>
              </a:rPr>
              <a:t>4 câu đầu</a:t>
            </a:r>
          </a:p>
        </p:txBody>
      </p:sp>
      <p:sp>
        <p:nvSpPr>
          <p:cNvPr id="1540" name="Google Shape;1540;p49"/>
          <p:cNvSpPr txBox="1"/>
          <p:nvPr/>
        </p:nvSpPr>
        <p:spPr>
          <a:xfrm>
            <a:off x="1835785" y="555625"/>
            <a:ext cx="1417320" cy="620395"/>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None/>
            </a:pPr>
            <a:r>
              <a:rPr lang="en-US" sz="1600">
                <a:solidFill>
                  <a:schemeClr val="dk1"/>
                </a:solidFill>
                <a:latin typeface="Bangers" panose="00000500000000000000"/>
                <a:ea typeface="Bangers" panose="00000500000000000000"/>
                <a:cs typeface="Bangers" panose="00000500000000000000"/>
                <a:sym typeface="Bangers" panose="00000500000000000000"/>
              </a:rPr>
              <a:t>Tác giả, tác phẩm</a:t>
            </a:r>
          </a:p>
        </p:txBody>
      </p:sp>
      <p:sp>
        <p:nvSpPr>
          <p:cNvPr id="1543" name="Google Shape;1543;p49"/>
          <p:cNvSpPr txBox="1"/>
          <p:nvPr/>
        </p:nvSpPr>
        <p:spPr>
          <a:xfrm>
            <a:off x="4029075" y="937260"/>
            <a:ext cx="3366770" cy="54229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None/>
            </a:pPr>
            <a:r>
              <a:rPr lang="en-US" sz="2000">
                <a:solidFill>
                  <a:schemeClr val="dk1"/>
                </a:solidFill>
                <a:latin typeface="Times New Roman" panose="02020603050405020304" charset="0"/>
                <a:ea typeface="Bangers" panose="00000500000000000000"/>
                <a:cs typeface="Times New Roman" panose="02020603050405020304" charset="0"/>
                <a:sym typeface="Bangers" panose="00000500000000000000"/>
              </a:rPr>
              <a:t>sự xơ xác, điêu tàn, bi thương</a:t>
            </a:r>
          </a:p>
        </p:txBody>
      </p:sp>
      <p:sp>
        <p:nvSpPr>
          <p:cNvPr id="1550" name="Google Shape;1550;p49"/>
          <p:cNvSpPr txBox="1"/>
          <p:nvPr/>
        </p:nvSpPr>
        <p:spPr>
          <a:xfrm>
            <a:off x="3996055" y="3075940"/>
            <a:ext cx="4989195" cy="638175"/>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None/>
            </a:pPr>
            <a:r>
              <a:rPr lang="en-US" sz="2000">
                <a:solidFill>
                  <a:schemeClr val="dk1"/>
                </a:solidFill>
                <a:latin typeface="Times New Roman" panose="02020603050405020304" charset="0"/>
                <a:ea typeface="Bangers" panose="00000500000000000000"/>
                <a:cs typeface="Times New Roman" panose="02020603050405020304" charset="0"/>
                <a:sym typeface="Bangers" panose="00000500000000000000"/>
              </a:rPr>
              <a:t>Hình ảnh: cúc nở, con thuyền </a:t>
            </a:r>
            <a:r>
              <a:rPr lang="en-US" sz="2000">
                <a:solidFill>
                  <a:schemeClr val="dk1"/>
                </a:solidFill>
                <a:latin typeface="Arial" panose="020B0604020202020204" pitchFamily="34" charset="0"/>
                <a:ea typeface="Bangers" panose="00000500000000000000"/>
                <a:cs typeface="Arial" panose="020B0604020202020204" pitchFamily="34" charset="0"/>
                <a:sym typeface="Bangers" panose="00000500000000000000"/>
              </a:rPr>
              <a:t>→ </a:t>
            </a:r>
            <a:r>
              <a:rPr lang="en-US" sz="2000">
                <a:solidFill>
                  <a:schemeClr val="dk1"/>
                </a:solidFill>
                <a:latin typeface="Times New Roman" panose="02020603050405020304" charset="0"/>
                <a:ea typeface="Bangers" panose="00000500000000000000"/>
                <a:cs typeface="Times New Roman" panose="02020603050405020304" charset="0"/>
                <a:sym typeface="Bangers" panose="00000500000000000000"/>
              </a:rPr>
              <a:t>Thân phận cô đơn, lẻ loi</a:t>
            </a:r>
          </a:p>
        </p:txBody>
      </p:sp>
      <p:sp>
        <p:nvSpPr>
          <p:cNvPr id="1548" name="Google Shape;1548;p49"/>
          <p:cNvSpPr txBox="1"/>
          <p:nvPr/>
        </p:nvSpPr>
        <p:spPr>
          <a:xfrm>
            <a:off x="3985260" y="3867785"/>
            <a:ext cx="4989830" cy="50292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None/>
            </a:pPr>
            <a:r>
              <a:rPr lang="en-US" sz="2000">
                <a:solidFill>
                  <a:schemeClr val="dk1"/>
                </a:solidFill>
                <a:latin typeface="Times New Roman" panose="02020603050405020304" charset="0"/>
                <a:ea typeface="Bangers" panose="00000500000000000000"/>
                <a:cs typeface="Times New Roman" panose="02020603050405020304" charset="0"/>
                <a:sym typeface="Bangers" panose="00000500000000000000"/>
              </a:rPr>
              <a:t>Âm thanh cuộc sống: chày đập áo</a:t>
            </a:r>
          </a:p>
        </p:txBody>
      </p:sp>
      <p:cxnSp>
        <p:nvCxnSpPr>
          <p:cNvPr id="1557" name="Google Shape;1557;p49"/>
          <p:cNvCxnSpPr>
            <a:stCxn id="1556" idx="3"/>
            <a:endCxn id="1550" idx="1"/>
          </p:cNvCxnSpPr>
          <p:nvPr/>
        </p:nvCxnSpPr>
        <p:spPr>
          <a:xfrm flipV="1">
            <a:off x="2980160" y="3395637"/>
            <a:ext cx="1016000" cy="725170"/>
          </a:xfrm>
          <a:prstGeom prst="straightConnector1">
            <a:avLst/>
          </a:prstGeom>
          <a:noFill/>
          <a:ln w="19050" cap="flat" cmpd="sng">
            <a:solidFill>
              <a:schemeClr val="lt1"/>
            </a:solidFill>
            <a:prstDash val="solid"/>
            <a:round/>
            <a:headEnd type="none" w="med" len="med"/>
            <a:tailEnd type="none" w="med" len="med"/>
          </a:ln>
        </p:spPr>
      </p:cxnSp>
      <p:sp>
        <p:nvSpPr>
          <p:cNvPr id="1546" name="Google Shape;1546;p49"/>
          <p:cNvSpPr txBox="1"/>
          <p:nvPr/>
        </p:nvSpPr>
        <p:spPr>
          <a:xfrm>
            <a:off x="4029075" y="1618615"/>
            <a:ext cx="2116455" cy="451485"/>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000">
                <a:solidFill>
                  <a:schemeClr val="dk1"/>
                </a:solidFill>
                <a:latin typeface="Times New Roman" panose="02020603050405020304" charset="0"/>
                <a:ea typeface="Lato" panose="020F0502020204030203"/>
                <a:cs typeface="Times New Roman" panose="02020603050405020304" charset="0"/>
                <a:sym typeface="Lato" panose="020F0502020204030203"/>
              </a:rPr>
              <a:t>dữ dội, hùng vĩ</a:t>
            </a:r>
          </a:p>
        </p:txBody>
      </p:sp>
      <p:sp>
        <p:nvSpPr>
          <p:cNvPr id="1551" name="Google Shape;1551;p49"/>
          <p:cNvSpPr txBox="1"/>
          <p:nvPr/>
        </p:nvSpPr>
        <p:spPr>
          <a:xfrm>
            <a:off x="4029075" y="2211705"/>
            <a:ext cx="4994275" cy="517525"/>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000">
                <a:solidFill>
                  <a:schemeClr val="dk1"/>
                </a:solidFill>
                <a:latin typeface="Times New Roman" panose="02020603050405020304" charset="0"/>
                <a:ea typeface="Lato" panose="020F0502020204030203"/>
                <a:cs typeface="Times New Roman" panose="02020603050405020304" charset="0"/>
                <a:sym typeface="Lato" panose="020F0502020204030203"/>
              </a:rPr>
              <a:t>Hình ảnh đối lập: sông - cửa ải, sóng - mây</a:t>
            </a:r>
          </a:p>
        </p:txBody>
      </p:sp>
      <p:sp>
        <p:nvSpPr>
          <p:cNvPr id="1553" name="Google Shape;1553;p49"/>
          <p:cNvSpPr txBox="1"/>
          <p:nvPr/>
        </p:nvSpPr>
        <p:spPr>
          <a:xfrm>
            <a:off x="3995420" y="4545330"/>
            <a:ext cx="4969510" cy="454025"/>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000">
                <a:solidFill>
                  <a:schemeClr val="dk1"/>
                </a:solidFill>
                <a:latin typeface="Times New Roman" panose="02020603050405020304" charset="0"/>
                <a:ea typeface="Lato" panose="020F0502020204030203"/>
                <a:cs typeface="Times New Roman" panose="02020603050405020304" charset="0"/>
                <a:sym typeface="Lato" panose="020F0502020204030203"/>
              </a:rPr>
              <a:t>Tâm trạng hoài cổ, suy tư về thế sự</a:t>
            </a:r>
          </a:p>
        </p:txBody>
      </p:sp>
      <p:grpSp>
        <p:nvGrpSpPr>
          <p:cNvPr id="1562" name="Google Shape;1562;p49"/>
          <p:cNvGrpSpPr/>
          <p:nvPr/>
        </p:nvGrpSpPr>
        <p:grpSpPr>
          <a:xfrm rot="10800000">
            <a:off x="159584" y="454731"/>
            <a:ext cx="414781" cy="319943"/>
            <a:chOff x="6176212" y="804243"/>
            <a:chExt cx="544903" cy="420369"/>
          </a:xfrm>
        </p:grpSpPr>
        <p:sp>
          <p:nvSpPr>
            <p:cNvPr id="1563" name="Google Shape;1563;p49"/>
            <p:cNvSpPr/>
            <p:nvPr/>
          </p:nvSpPr>
          <p:spPr>
            <a:xfrm>
              <a:off x="6176212" y="804243"/>
              <a:ext cx="544903" cy="420369"/>
            </a:xfrm>
            <a:custGeom>
              <a:avLst/>
              <a:gdLst/>
              <a:ahLst/>
              <a:cxnLst/>
              <a:rect l="l" t="t" r="r" b="b"/>
              <a:pathLst>
                <a:path w="9508" h="7335" extrusionOk="0">
                  <a:moveTo>
                    <a:pt x="5147" y="1"/>
                  </a:moveTo>
                  <a:cubicBezTo>
                    <a:pt x="4820" y="1"/>
                    <a:pt x="4493" y="10"/>
                    <a:pt x="4170" y="28"/>
                  </a:cubicBezTo>
                  <a:cubicBezTo>
                    <a:pt x="2902" y="95"/>
                    <a:pt x="1401" y="528"/>
                    <a:pt x="734" y="1829"/>
                  </a:cubicBezTo>
                  <a:cubicBezTo>
                    <a:pt x="0" y="3164"/>
                    <a:pt x="834" y="3764"/>
                    <a:pt x="1902" y="3964"/>
                  </a:cubicBezTo>
                  <a:cubicBezTo>
                    <a:pt x="1535" y="5098"/>
                    <a:pt x="1301" y="6399"/>
                    <a:pt x="2102" y="7066"/>
                  </a:cubicBezTo>
                  <a:cubicBezTo>
                    <a:pt x="2337" y="7255"/>
                    <a:pt x="2596" y="7335"/>
                    <a:pt x="2866" y="7335"/>
                  </a:cubicBezTo>
                  <a:cubicBezTo>
                    <a:pt x="3935" y="7335"/>
                    <a:pt x="5186" y="6084"/>
                    <a:pt x="5905" y="5365"/>
                  </a:cubicBezTo>
                  <a:cubicBezTo>
                    <a:pt x="7206" y="4098"/>
                    <a:pt x="8506" y="2563"/>
                    <a:pt x="9340" y="962"/>
                  </a:cubicBezTo>
                  <a:cubicBezTo>
                    <a:pt x="9407" y="862"/>
                    <a:pt x="9440" y="762"/>
                    <a:pt x="9507" y="662"/>
                  </a:cubicBezTo>
                  <a:cubicBezTo>
                    <a:pt x="8166" y="197"/>
                    <a:pt x="6645"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9"/>
            <p:cNvSpPr/>
            <p:nvPr/>
          </p:nvSpPr>
          <p:spPr>
            <a:xfrm>
              <a:off x="6220169" y="968322"/>
              <a:ext cx="179781" cy="130036"/>
            </a:xfrm>
            <a:custGeom>
              <a:avLst/>
              <a:gdLst/>
              <a:ahLst/>
              <a:cxnLst/>
              <a:rect l="l" t="t" r="r" b="b"/>
              <a:pathLst>
                <a:path w="3137" h="2269" extrusionOk="0">
                  <a:moveTo>
                    <a:pt x="3100" y="0"/>
                  </a:moveTo>
                  <a:cubicBezTo>
                    <a:pt x="1609" y="0"/>
                    <a:pt x="1" y="2035"/>
                    <a:pt x="1" y="2035"/>
                  </a:cubicBezTo>
                  <a:lnTo>
                    <a:pt x="334" y="2269"/>
                  </a:lnTo>
                  <a:cubicBezTo>
                    <a:pt x="1368" y="534"/>
                    <a:pt x="3136" y="0"/>
                    <a:pt x="3136" y="0"/>
                  </a:cubicBezTo>
                  <a:cubicBezTo>
                    <a:pt x="3124" y="0"/>
                    <a:pt x="3112"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49"/>
          <p:cNvGrpSpPr/>
          <p:nvPr/>
        </p:nvGrpSpPr>
        <p:grpSpPr>
          <a:xfrm flipH="1">
            <a:off x="2109434" y="4447903"/>
            <a:ext cx="414793" cy="312390"/>
            <a:chOff x="6763729" y="2474572"/>
            <a:chExt cx="550634" cy="414695"/>
          </a:xfrm>
        </p:grpSpPr>
        <p:sp>
          <p:nvSpPr>
            <p:cNvPr id="1566" name="Google Shape;1566;p49"/>
            <p:cNvSpPr/>
            <p:nvPr/>
          </p:nvSpPr>
          <p:spPr>
            <a:xfrm>
              <a:off x="6763729" y="2474572"/>
              <a:ext cx="550634" cy="414695"/>
            </a:xfrm>
            <a:custGeom>
              <a:avLst/>
              <a:gdLst/>
              <a:ahLst/>
              <a:cxnLst/>
              <a:rect l="l" t="t" r="r" b="b"/>
              <a:pathLst>
                <a:path w="9608" h="7236" extrusionOk="0">
                  <a:moveTo>
                    <a:pt x="6838" y="1"/>
                  </a:moveTo>
                  <a:cubicBezTo>
                    <a:pt x="5776" y="1"/>
                    <a:pt x="4504" y="1179"/>
                    <a:pt x="3770" y="1861"/>
                  </a:cubicBezTo>
                  <a:cubicBezTo>
                    <a:pt x="2435" y="3095"/>
                    <a:pt x="1068" y="4563"/>
                    <a:pt x="167" y="6131"/>
                  </a:cubicBezTo>
                  <a:cubicBezTo>
                    <a:pt x="134" y="6231"/>
                    <a:pt x="67" y="6331"/>
                    <a:pt x="0" y="6431"/>
                  </a:cubicBezTo>
                  <a:cubicBezTo>
                    <a:pt x="1490" y="7021"/>
                    <a:pt x="3240" y="7235"/>
                    <a:pt x="4928" y="7235"/>
                  </a:cubicBezTo>
                  <a:cubicBezTo>
                    <a:pt x="5054" y="7235"/>
                    <a:pt x="5179" y="7234"/>
                    <a:pt x="5304" y="7232"/>
                  </a:cubicBezTo>
                  <a:cubicBezTo>
                    <a:pt x="6572" y="7232"/>
                    <a:pt x="8106" y="6831"/>
                    <a:pt x="8840" y="5597"/>
                  </a:cubicBezTo>
                  <a:cubicBezTo>
                    <a:pt x="9607" y="4263"/>
                    <a:pt x="8773" y="3629"/>
                    <a:pt x="7739" y="3396"/>
                  </a:cubicBezTo>
                  <a:cubicBezTo>
                    <a:pt x="8139" y="2295"/>
                    <a:pt x="8440" y="994"/>
                    <a:pt x="7639" y="293"/>
                  </a:cubicBezTo>
                  <a:cubicBezTo>
                    <a:pt x="7397" y="87"/>
                    <a:pt x="7125" y="1"/>
                    <a:pt x="6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9"/>
            <p:cNvSpPr/>
            <p:nvPr/>
          </p:nvSpPr>
          <p:spPr>
            <a:xfrm>
              <a:off x="7090625" y="2604150"/>
              <a:ext cx="183564" cy="124535"/>
            </a:xfrm>
            <a:custGeom>
              <a:avLst/>
              <a:gdLst/>
              <a:ahLst/>
              <a:cxnLst/>
              <a:rect l="l" t="t" r="r" b="b"/>
              <a:pathLst>
                <a:path w="3203" h="2173" extrusionOk="0">
                  <a:moveTo>
                    <a:pt x="2869" y="0"/>
                  </a:moveTo>
                  <a:cubicBezTo>
                    <a:pt x="1768" y="1702"/>
                    <a:pt x="0" y="2169"/>
                    <a:pt x="0" y="2169"/>
                  </a:cubicBezTo>
                  <a:cubicBezTo>
                    <a:pt x="36" y="2171"/>
                    <a:pt x="71" y="2172"/>
                    <a:pt x="106" y="2172"/>
                  </a:cubicBezTo>
                  <a:cubicBezTo>
                    <a:pt x="1550" y="2172"/>
                    <a:pt x="3203" y="234"/>
                    <a:pt x="3203" y="234"/>
                  </a:cubicBez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635" y="0"/>
            <a:ext cx="9142730" cy="520065"/>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a:t>                                                            iv. sơ đồ tư duy</a:t>
            </a:r>
          </a:p>
        </p:txBody>
      </p:sp>
      <p:cxnSp>
        <p:nvCxnSpPr>
          <p:cNvPr id="7" name="Google Shape;1552;p49"/>
          <p:cNvCxnSpPr>
            <a:stCxn id="1542" idx="3"/>
            <a:endCxn id="1546" idx="1"/>
          </p:cNvCxnSpPr>
          <p:nvPr/>
        </p:nvCxnSpPr>
        <p:spPr>
          <a:xfrm>
            <a:off x="2980055" y="1670685"/>
            <a:ext cx="1049020" cy="173990"/>
          </a:xfrm>
          <a:prstGeom prst="straightConnector1">
            <a:avLst/>
          </a:prstGeom>
          <a:noFill/>
          <a:ln w="19050" cap="flat" cmpd="sng">
            <a:solidFill>
              <a:schemeClr val="lt1"/>
            </a:solidFill>
            <a:prstDash val="solid"/>
            <a:round/>
            <a:headEnd type="none" w="med" len="med"/>
            <a:tailEnd type="none" w="med" len="med"/>
          </a:ln>
        </p:spPr>
      </p:cxnSp>
      <p:cxnSp>
        <p:nvCxnSpPr>
          <p:cNvPr id="9" name="Straight Connector 8"/>
          <p:cNvCxnSpPr/>
          <p:nvPr/>
        </p:nvCxnSpPr>
        <p:spPr>
          <a:xfrm>
            <a:off x="1403350" y="1665605"/>
            <a:ext cx="431800" cy="0"/>
          </a:xfrm>
          <a:prstGeom prst="line">
            <a:avLst/>
          </a:prstGeom>
          <a:ln w="190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1539" idx="3"/>
            <a:endCxn id="1556" idx="1"/>
          </p:cNvCxnSpPr>
          <p:nvPr/>
        </p:nvCxnSpPr>
        <p:spPr>
          <a:xfrm>
            <a:off x="1025525" y="2929255"/>
            <a:ext cx="810260" cy="1191260"/>
          </a:xfrm>
          <a:prstGeom prst="bentConnector3">
            <a:avLst>
              <a:gd name="adj1" fmla="val 50000"/>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oogle Shape;1552;p49"/>
          <p:cNvCxnSpPr>
            <a:stCxn id="1556" idx="3"/>
            <a:endCxn id="1553" idx="1"/>
          </p:cNvCxnSpPr>
          <p:nvPr/>
        </p:nvCxnSpPr>
        <p:spPr>
          <a:xfrm>
            <a:off x="2980055" y="4120515"/>
            <a:ext cx="1015365" cy="652145"/>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9"/>
                                        </p:tgtEl>
                                        <p:attrNameLst>
                                          <p:attrName>style.visibility</p:attrName>
                                        </p:attrNameLst>
                                      </p:cBhvr>
                                      <p:to>
                                        <p:strVal val="visible"/>
                                      </p:to>
                                    </p:set>
                                    <p:animEffect transition="in" filter="blinds(horizontal)">
                                      <p:cBhvr>
                                        <p:cTn id="7" dur="500"/>
                                        <p:tgtEl>
                                          <p:spTgt spid="1539"/>
                                        </p:tgtEl>
                                      </p:cBhvr>
                                    </p:animEffect>
                                  </p:childTnLst>
                                </p:cTn>
                              </p:par>
                              <p:par>
                                <p:cTn id="8" presetID="3" presetClass="entr" presetSubtype="10" fill="hold" nodeType="withEffect">
                                  <p:stCondLst>
                                    <p:cond delay="0"/>
                                  </p:stCondLst>
                                  <p:childTnLst>
                                    <p:set>
                                      <p:cBhvr>
                                        <p:cTn id="9" dur="1" fill="hold">
                                          <p:stCondLst>
                                            <p:cond delay="0"/>
                                          </p:stCondLst>
                                        </p:cTn>
                                        <p:tgtEl>
                                          <p:spTgt spid="1538"/>
                                        </p:tgtEl>
                                        <p:attrNameLst>
                                          <p:attrName>style.visibility</p:attrName>
                                        </p:attrNameLst>
                                      </p:cBhvr>
                                      <p:to>
                                        <p:strVal val="visible"/>
                                      </p:to>
                                    </p:set>
                                    <p:animEffect transition="in" filter="blinds(horizontal)">
                                      <p:cBhvr>
                                        <p:cTn id="10" dur="500"/>
                                        <p:tgtEl>
                                          <p:spTgt spid="153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40"/>
                                        </p:tgtEl>
                                        <p:attrNameLst>
                                          <p:attrName>style.visibility</p:attrName>
                                        </p:attrNameLst>
                                      </p:cBhvr>
                                      <p:to>
                                        <p:strVal val="visible"/>
                                      </p:to>
                                    </p:set>
                                    <p:animEffect transition="in" filter="blinds(horizontal)">
                                      <p:cBhvr>
                                        <p:cTn id="19" dur="500"/>
                                        <p:tgtEl>
                                          <p:spTgt spid="154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42"/>
                                        </p:tgtEl>
                                        <p:attrNameLst>
                                          <p:attrName>style.visibility</p:attrName>
                                        </p:attrNameLst>
                                      </p:cBhvr>
                                      <p:to>
                                        <p:strVal val="visible"/>
                                      </p:to>
                                    </p:set>
                                    <p:animEffect transition="in" filter="blinds(horizontal)">
                                      <p:cBhvr>
                                        <p:cTn id="24" dur="500"/>
                                        <p:tgtEl>
                                          <p:spTgt spid="154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541"/>
                                        </p:tgtEl>
                                        <p:attrNameLst>
                                          <p:attrName>style.visibility</p:attrName>
                                        </p:attrNameLst>
                                      </p:cBhvr>
                                      <p:to>
                                        <p:strVal val="visible"/>
                                      </p:to>
                                    </p:set>
                                    <p:animEffect transition="in" filter="blinds(horizontal)">
                                      <p:cBhvr>
                                        <p:cTn id="29" dur="500"/>
                                        <p:tgtEl>
                                          <p:spTgt spid="154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543"/>
                                        </p:tgtEl>
                                        <p:attrNameLst>
                                          <p:attrName>style.visibility</p:attrName>
                                        </p:attrNameLst>
                                      </p:cBhvr>
                                      <p:to>
                                        <p:strVal val="visible"/>
                                      </p:to>
                                    </p:set>
                                    <p:animEffect transition="in" filter="blinds(horizontal)">
                                      <p:cBhvr>
                                        <p:cTn id="32" dur="500"/>
                                        <p:tgtEl>
                                          <p:spTgt spid="1543"/>
                                        </p:tgtEl>
                                      </p:cBhvr>
                                    </p:animEffect>
                                  </p:childTnLst>
                                </p:cTn>
                              </p:par>
                              <p:par>
                                <p:cTn id="33" presetID="3" presetClass="entr" presetSubtype="1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46"/>
                                        </p:tgtEl>
                                        <p:attrNameLst>
                                          <p:attrName>style.visibility</p:attrName>
                                        </p:attrNameLst>
                                      </p:cBhvr>
                                      <p:to>
                                        <p:strVal val="visible"/>
                                      </p:to>
                                    </p:set>
                                    <p:animEffect transition="in" filter="blinds(horizontal)">
                                      <p:cBhvr>
                                        <p:cTn id="38" dur="500"/>
                                        <p:tgtEl>
                                          <p:spTgt spid="1546"/>
                                        </p:tgtEl>
                                      </p:cBhvr>
                                    </p:animEffect>
                                  </p:childTnLst>
                                </p:cTn>
                              </p:par>
                              <p:par>
                                <p:cTn id="39" presetID="3" presetClass="entr" presetSubtype="10" fill="hold" nodeType="withEffect">
                                  <p:stCondLst>
                                    <p:cond delay="0"/>
                                  </p:stCondLst>
                                  <p:childTnLst>
                                    <p:set>
                                      <p:cBhvr>
                                        <p:cTn id="40" dur="1" fill="hold">
                                          <p:stCondLst>
                                            <p:cond delay="0"/>
                                          </p:stCondLst>
                                        </p:cTn>
                                        <p:tgtEl>
                                          <p:spTgt spid="1549"/>
                                        </p:tgtEl>
                                        <p:attrNameLst>
                                          <p:attrName>style.visibility</p:attrName>
                                        </p:attrNameLst>
                                      </p:cBhvr>
                                      <p:to>
                                        <p:strVal val="visible"/>
                                      </p:to>
                                    </p:set>
                                    <p:animEffect transition="in" filter="blinds(horizontal)">
                                      <p:cBhvr>
                                        <p:cTn id="41" dur="500"/>
                                        <p:tgtEl>
                                          <p:spTgt spid="154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51"/>
                                        </p:tgtEl>
                                        <p:attrNameLst>
                                          <p:attrName>style.visibility</p:attrName>
                                        </p:attrNameLst>
                                      </p:cBhvr>
                                      <p:to>
                                        <p:strVal val="visible"/>
                                      </p:to>
                                    </p:set>
                                    <p:animEffect transition="in" filter="blinds(horizontal)">
                                      <p:cBhvr>
                                        <p:cTn id="44" dur="500"/>
                                        <p:tgtEl>
                                          <p:spTgt spid="155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56"/>
                                        </p:tgtEl>
                                        <p:attrNameLst>
                                          <p:attrName>style.visibility</p:attrName>
                                        </p:attrNameLst>
                                      </p:cBhvr>
                                      <p:to>
                                        <p:strVal val="visible"/>
                                      </p:to>
                                    </p:set>
                                    <p:animEffect transition="in" filter="blinds(horizontal)">
                                      <p:cBhvr>
                                        <p:cTn id="49" dur="500"/>
                                        <p:tgtEl>
                                          <p:spTgt spid="1556"/>
                                        </p:tgtEl>
                                      </p:cBhvr>
                                    </p:animEffect>
                                  </p:childTnLst>
                                </p:cTn>
                              </p:par>
                              <p:par>
                                <p:cTn id="50" presetID="3" presetClass="entr" presetSubtype="10" fill="hold" nodeType="withEffect">
                                  <p:stCondLst>
                                    <p:cond delay="0"/>
                                  </p:stCondLst>
                                  <p:childTnLst>
                                    <p:set>
                                      <p:cBhvr>
                                        <p:cTn id="51" dur="1" fill="hold">
                                          <p:stCondLst>
                                            <p:cond delay="0"/>
                                          </p:stCondLst>
                                        </p:cTn>
                                        <p:tgtEl>
                                          <p:spTgt spid="1557"/>
                                        </p:tgtEl>
                                        <p:attrNameLst>
                                          <p:attrName>style.visibility</p:attrName>
                                        </p:attrNameLst>
                                      </p:cBhvr>
                                      <p:to>
                                        <p:strVal val="visible"/>
                                      </p:to>
                                    </p:set>
                                    <p:animEffect transition="in" filter="blinds(horizontal)">
                                      <p:cBhvr>
                                        <p:cTn id="52" dur="500"/>
                                        <p:tgtEl>
                                          <p:spTgt spid="155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550"/>
                                        </p:tgtEl>
                                        <p:attrNameLst>
                                          <p:attrName>style.visibility</p:attrName>
                                        </p:attrNameLst>
                                      </p:cBhvr>
                                      <p:to>
                                        <p:strVal val="visible"/>
                                      </p:to>
                                    </p:set>
                                    <p:animEffect transition="in" filter="blinds(horizontal)">
                                      <p:cBhvr>
                                        <p:cTn id="55" dur="500"/>
                                        <p:tgtEl>
                                          <p:spTgt spid="1550"/>
                                        </p:tgtEl>
                                      </p:cBhvr>
                                    </p:animEffect>
                                  </p:childTnLst>
                                </p:cTn>
                              </p:par>
                              <p:par>
                                <p:cTn id="56" presetID="3" presetClass="entr" presetSubtype="10" fill="hold" nodeType="withEffect">
                                  <p:stCondLst>
                                    <p:cond delay="0"/>
                                  </p:stCondLst>
                                  <p:childTnLst>
                                    <p:set>
                                      <p:cBhvr>
                                        <p:cTn id="57" dur="1" fill="hold">
                                          <p:stCondLst>
                                            <p:cond delay="0"/>
                                          </p:stCondLst>
                                        </p:cTn>
                                        <p:tgtEl>
                                          <p:spTgt spid="1552"/>
                                        </p:tgtEl>
                                        <p:attrNameLst>
                                          <p:attrName>style.visibility</p:attrName>
                                        </p:attrNameLst>
                                      </p:cBhvr>
                                      <p:to>
                                        <p:strVal val="visible"/>
                                      </p:to>
                                    </p:set>
                                    <p:animEffect transition="in" filter="blinds(horizontal)">
                                      <p:cBhvr>
                                        <p:cTn id="58" dur="500"/>
                                        <p:tgtEl>
                                          <p:spTgt spid="1552"/>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548"/>
                                        </p:tgtEl>
                                        <p:attrNameLst>
                                          <p:attrName>style.visibility</p:attrName>
                                        </p:attrNameLst>
                                      </p:cBhvr>
                                      <p:to>
                                        <p:strVal val="visible"/>
                                      </p:to>
                                    </p:set>
                                    <p:animEffect transition="in" filter="blinds(horizontal)">
                                      <p:cBhvr>
                                        <p:cTn id="61" dur="500"/>
                                        <p:tgtEl>
                                          <p:spTgt spid="1548"/>
                                        </p:tgtEl>
                                      </p:cBhvr>
                                    </p:animEffect>
                                  </p:childTnLst>
                                </p:cTn>
                              </p:par>
                              <p:par>
                                <p:cTn id="62" presetID="3" presetClass="entr" presetSubtype="1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linds(horizontal)">
                                      <p:cBhvr>
                                        <p:cTn id="64" dur="500"/>
                                        <p:tgtEl>
                                          <p:spTgt spid="11"/>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553"/>
                                        </p:tgtEl>
                                        <p:attrNameLst>
                                          <p:attrName>style.visibility</p:attrName>
                                        </p:attrNameLst>
                                      </p:cBhvr>
                                      <p:to>
                                        <p:strVal val="visible"/>
                                      </p:to>
                                    </p:set>
                                    <p:animEffect transition="in" filter="blinds(horizontal)">
                                      <p:cBhvr>
                                        <p:cTn id="67" dur="500"/>
                                        <p:tgtEl>
                                          <p:spTgt spid="1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 grpId="0" animBg="1"/>
      <p:bldP spid="1556" grpId="1" animBg="1"/>
      <p:bldP spid="1539" grpId="0" animBg="1"/>
      <p:bldP spid="1539" grpId="1" animBg="1"/>
      <p:bldP spid="1542" grpId="0" animBg="1"/>
      <p:bldP spid="1542" grpId="1" animBg="1"/>
      <p:bldP spid="1540" grpId="0" animBg="1"/>
      <p:bldP spid="1540" grpId="1" animBg="1"/>
      <p:bldP spid="1543" grpId="0" animBg="1"/>
      <p:bldP spid="1543" grpId="1" animBg="1"/>
      <p:bldP spid="1550" grpId="0" animBg="1"/>
      <p:bldP spid="1550" grpId="1" animBg="1"/>
      <p:bldP spid="1548" grpId="0" animBg="1"/>
      <p:bldP spid="1548" grpId="1" animBg="1"/>
      <p:bldP spid="1546" grpId="0" animBg="1"/>
      <p:bldP spid="1546" grpId="1" animBg="1"/>
      <p:bldP spid="1551" grpId="0" animBg="1"/>
      <p:bldP spid="1551" grpId="1" animBg="1"/>
      <p:bldP spid="1553" grpId="0" animBg="1"/>
      <p:bldP spid="155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grpSp>
        <p:nvGrpSpPr>
          <p:cNvPr id="1461" name="Google Shape;1461;p47"/>
          <p:cNvGrpSpPr/>
          <p:nvPr/>
        </p:nvGrpSpPr>
        <p:grpSpPr>
          <a:xfrm flipH="1">
            <a:off x="7883520" y="951033"/>
            <a:ext cx="760903" cy="672991"/>
            <a:chOff x="2450934" y="3462483"/>
            <a:chExt cx="760903" cy="672991"/>
          </a:xfrm>
        </p:grpSpPr>
        <p:sp>
          <p:nvSpPr>
            <p:cNvPr id="1462" name="Google Shape;1462;p47"/>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7"/>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47"/>
          <p:cNvGrpSpPr/>
          <p:nvPr/>
        </p:nvGrpSpPr>
        <p:grpSpPr>
          <a:xfrm>
            <a:off x="100584" y="1429166"/>
            <a:ext cx="619406" cy="586339"/>
            <a:chOff x="6314477" y="3841016"/>
            <a:chExt cx="619406" cy="586339"/>
          </a:xfrm>
        </p:grpSpPr>
        <p:sp>
          <p:nvSpPr>
            <p:cNvPr id="1465" name="Google Shape;1465;p47"/>
            <p:cNvSpPr/>
            <p:nvPr/>
          </p:nvSpPr>
          <p:spPr>
            <a:xfrm>
              <a:off x="6314477" y="3841016"/>
              <a:ext cx="619406" cy="586339"/>
            </a:xfrm>
            <a:custGeom>
              <a:avLst/>
              <a:gdLst/>
              <a:ahLst/>
              <a:cxnLst/>
              <a:rect l="l" t="t" r="r" b="b"/>
              <a:pathLst>
                <a:path w="10808" h="10231" extrusionOk="0">
                  <a:moveTo>
                    <a:pt x="3670" y="1"/>
                  </a:moveTo>
                  <a:cubicBezTo>
                    <a:pt x="868" y="3570"/>
                    <a:pt x="2402" y="5638"/>
                    <a:pt x="2402" y="5638"/>
                  </a:cubicBezTo>
                  <a:lnTo>
                    <a:pt x="0" y="6172"/>
                  </a:lnTo>
                  <a:cubicBezTo>
                    <a:pt x="699" y="9309"/>
                    <a:pt x="2237" y="10230"/>
                    <a:pt x="3799" y="10230"/>
                  </a:cubicBezTo>
                  <a:cubicBezTo>
                    <a:pt x="5144" y="10230"/>
                    <a:pt x="6508" y="9547"/>
                    <a:pt x="7372" y="9007"/>
                  </a:cubicBezTo>
                  <a:cubicBezTo>
                    <a:pt x="8807" y="6906"/>
                    <a:pt x="10808" y="3003"/>
                    <a:pt x="7973" y="634"/>
                  </a:cubicBezTo>
                  <a:lnTo>
                    <a:pt x="7973" y="634"/>
                  </a:lnTo>
                  <a:lnTo>
                    <a:pt x="6538" y="2636"/>
                  </a:lnTo>
                  <a:cubicBezTo>
                    <a:pt x="5771" y="1668"/>
                    <a:pt x="4503" y="634"/>
                    <a:pt x="3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7"/>
            <p:cNvSpPr/>
            <p:nvPr/>
          </p:nvSpPr>
          <p:spPr>
            <a:xfrm>
              <a:off x="6473111" y="3848696"/>
              <a:ext cx="313600" cy="542955"/>
            </a:xfrm>
            <a:custGeom>
              <a:avLst/>
              <a:gdLst/>
              <a:ahLst/>
              <a:cxnLst/>
              <a:rect l="l" t="t" r="r" b="b"/>
              <a:pathLst>
                <a:path w="5472" h="9474" extrusionOk="0">
                  <a:moveTo>
                    <a:pt x="1068" y="0"/>
                  </a:moveTo>
                  <a:lnTo>
                    <a:pt x="1068" y="0"/>
                  </a:lnTo>
                  <a:cubicBezTo>
                    <a:pt x="1" y="5671"/>
                    <a:pt x="5305" y="9473"/>
                    <a:pt x="5305" y="9473"/>
                  </a:cubicBezTo>
                  <a:lnTo>
                    <a:pt x="5472" y="9006"/>
                  </a:lnTo>
                  <a:cubicBezTo>
                    <a:pt x="402" y="5638"/>
                    <a:pt x="1068" y="2"/>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47"/>
          <p:cNvGrpSpPr/>
          <p:nvPr/>
        </p:nvGrpSpPr>
        <p:grpSpPr>
          <a:xfrm flipH="1">
            <a:off x="8132389" y="4292494"/>
            <a:ext cx="396116" cy="420352"/>
            <a:chOff x="1307013" y="2417622"/>
            <a:chExt cx="606053" cy="643133"/>
          </a:xfrm>
        </p:grpSpPr>
        <p:sp>
          <p:nvSpPr>
            <p:cNvPr id="1468" name="Google Shape;1468;p47"/>
            <p:cNvSpPr/>
            <p:nvPr/>
          </p:nvSpPr>
          <p:spPr>
            <a:xfrm>
              <a:off x="1307013" y="2417622"/>
              <a:ext cx="606053" cy="643133"/>
            </a:xfrm>
            <a:custGeom>
              <a:avLst/>
              <a:gdLst/>
              <a:ahLst/>
              <a:cxnLst/>
              <a:rect l="l" t="t" r="r" b="b"/>
              <a:pathLst>
                <a:path w="10575" h="11222" extrusionOk="0">
                  <a:moveTo>
                    <a:pt x="2869" y="1"/>
                  </a:moveTo>
                  <a:cubicBezTo>
                    <a:pt x="2869" y="1235"/>
                    <a:pt x="2802" y="3370"/>
                    <a:pt x="2335" y="4370"/>
                  </a:cubicBezTo>
                  <a:cubicBezTo>
                    <a:pt x="1940" y="5162"/>
                    <a:pt x="1238" y="5342"/>
                    <a:pt x="687" y="5342"/>
                  </a:cubicBezTo>
                  <a:cubicBezTo>
                    <a:pt x="635" y="5342"/>
                    <a:pt x="584" y="5341"/>
                    <a:pt x="534" y="5338"/>
                  </a:cubicBezTo>
                  <a:lnTo>
                    <a:pt x="534" y="5338"/>
                  </a:lnTo>
                  <a:cubicBezTo>
                    <a:pt x="968" y="5905"/>
                    <a:pt x="1568" y="6772"/>
                    <a:pt x="1535" y="7439"/>
                  </a:cubicBezTo>
                  <a:lnTo>
                    <a:pt x="2069" y="7806"/>
                  </a:lnTo>
                  <a:lnTo>
                    <a:pt x="1568" y="7840"/>
                  </a:lnTo>
                  <a:lnTo>
                    <a:pt x="1702" y="7973"/>
                  </a:lnTo>
                  <a:lnTo>
                    <a:pt x="1335" y="7940"/>
                  </a:lnTo>
                  <a:cubicBezTo>
                    <a:pt x="1104" y="8222"/>
                    <a:pt x="696" y="8287"/>
                    <a:pt x="323" y="8287"/>
                  </a:cubicBezTo>
                  <a:cubicBezTo>
                    <a:pt x="210" y="8287"/>
                    <a:pt x="101" y="8281"/>
                    <a:pt x="0" y="8273"/>
                  </a:cubicBezTo>
                  <a:lnTo>
                    <a:pt x="0" y="8273"/>
                  </a:lnTo>
                  <a:cubicBezTo>
                    <a:pt x="2008" y="10581"/>
                    <a:pt x="4237" y="11221"/>
                    <a:pt x="6094" y="11221"/>
                  </a:cubicBezTo>
                  <a:cubicBezTo>
                    <a:pt x="7539" y="11221"/>
                    <a:pt x="8759" y="10833"/>
                    <a:pt x="9474" y="10541"/>
                  </a:cubicBezTo>
                  <a:cubicBezTo>
                    <a:pt x="9174" y="9708"/>
                    <a:pt x="8373" y="6872"/>
                    <a:pt x="10575" y="3136"/>
                  </a:cubicBezTo>
                  <a:lnTo>
                    <a:pt x="10575" y="3136"/>
                  </a:lnTo>
                  <a:cubicBezTo>
                    <a:pt x="9741" y="3938"/>
                    <a:pt x="9095" y="4236"/>
                    <a:pt x="8594" y="4236"/>
                  </a:cubicBezTo>
                  <a:cubicBezTo>
                    <a:pt x="7511" y="4236"/>
                    <a:pt x="7109" y="2843"/>
                    <a:pt x="6972" y="2135"/>
                  </a:cubicBezTo>
                  <a:cubicBezTo>
                    <a:pt x="6538" y="2369"/>
                    <a:pt x="6171" y="2502"/>
                    <a:pt x="5805" y="2536"/>
                  </a:cubicBezTo>
                  <a:lnTo>
                    <a:pt x="5704" y="2903"/>
                  </a:lnTo>
                  <a:lnTo>
                    <a:pt x="5571" y="2703"/>
                  </a:lnTo>
                  <a:lnTo>
                    <a:pt x="5538" y="3303"/>
                  </a:lnTo>
                  <a:lnTo>
                    <a:pt x="5204" y="2502"/>
                  </a:lnTo>
                  <a:cubicBezTo>
                    <a:pt x="3937" y="2269"/>
                    <a:pt x="3203" y="834"/>
                    <a:pt x="2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7"/>
            <p:cNvSpPr/>
            <p:nvPr/>
          </p:nvSpPr>
          <p:spPr>
            <a:xfrm>
              <a:off x="1706577" y="2922294"/>
              <a:ext cx="198866" cy="124821"/>
            </a:xfrm>
            <a:custGeom>
              <a:avLst/>
              <a:gdLst/>
              <a:ahLst/>
              <a:cxnLst/>
              <a:rect l="l" t="t" r="r" b="b"/>
              <a:pathLst>
                <a:path w="3470" h="2178" extrusionOk="0">
                  <a:moveTo>
                    <a:pt x="0" y="1"/>
                  </a:moveTo>
                  <a:lnTo>
                    <a:pt x="0" y="1"/>
                  </a:lnTo>
                  <a:cubicBezTo>
                    <a:pt x="1532" y="1998"/>
                    <a:pt x="2885" y="2178"/>
                    <a:pt x="3322" y="2178"/>
                  </a:cubicBezTo>
                  <a:cubicBezTo>
                    <a:pt x="3417" y="2178"/>
                    <a:pt x="3469" y="2169"/>
                    <a:pt x="3469" y="2169"/>
                  </a:cubicBezTo>
                  <a:lnTo>
                    <a:pt x="3469" y="1702"/>
                  </a:lnTo>
                  <a:cubicBezTo>
                    <a:pt x="3389" y="1709"/>
                    <a:pt x="3310" y="1713"/>
                    <a:pt x="3231" y="1713"/>
                  </a:cubicBezTo>
                  <a:cubicBezTo>
                    <a:pt x="1468" y="1713"/>
                    <a:pt x="1" y="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47"/>
          <p:cNvGrpSpPr/>
          <p:nvPr/>
        </p:nvGrpSpPr>
        <p:grpSpPr>
          <a:xfrm rot="10800000" flipH="1">
            <a:off x="5642038" y="379426"/>
            <a:ext cx="414781" cy="319943"/>
            <a:chOff x="6176212" y="804243"/>
            <a:chExt cx="544903" cy="420369"/>
          </a:xfrm>
        </p:grpSpPr>
        <p:sp>
          <p:nvSpPr>
            <p:cNvPr id="1471" name="Google Shape;1471;p47"/>
            <p:cNvSpPr/>
            <p:nvPr/>
          </p:nvSpPr>
          <p:spPr>
            <a:xfrm>
              <a:off x="6176212" y="804243"/>
              <a:ext cx="544903" cy="420369"/>
            </a:xfrm>
            <a:custGeom>
              <a:avLst/>
              <a:gdLst/>
              <a:ahLst/>
              <a:cxnLst/>
              <a:rect l="l" t="t" r="r" b="b"/>
              <a:pathLst>
                <a:path w="9508" h="7335" extrusionOk="0">
                  <a:moveTo>
                    <a:pt x="5147" y="1"/>
                  </a:moveTo>
                  <a:cubicBezTo>
                    <a:pt x="4820" y="1"/>
                    <a:pt x="4493" y="10"/>
                    <a:pt x="4170" y="28"/>
                  </a:cubicBezTo>
                  <a:cubicBezTo>
                    <a:pt x="2902" y="95"/>
                    <a:pt x="1401" y="528"/>
                    <a:pt x="734" y="1829"/>
                  </a:cubicBezTo>
                  <a:cubicBezTo>
                    <a:pt x="0" y="3164"/>
                    <a:pt x="834" y="3764"/>
                    <a:pt x="1902" y="3964"/>
                  </a:cubicBezTo>
                  <a:cubicBezTo>
                    <a:pt x="1535" y="5098"/>
                    <a:pt x="1301" y="6399"/>
                    <a:pt x="2102" y="7066"/>
                  </a:cubicBezTo>
                  <a:cubicBezTo>
                    <a:pt x="2337" y="7255"/>
                    <a:pt x="2596" y="7335"/>
                    <a:pt x="2866" y="7335"/>
                  </a:cubicBezTo>
                  <a:cubicBezTo>
                    <a:pt x="3935" y="7335"/>
                    <a:pt x="5186" y="6084"/>
                    <a:pt x="5905" y="5365"/>
                  </a:cubicBezTo>
                  <a:cubicBezTo>
                    <a:pt x="7206" y="4098"/>
                    <a:pt x="8506" y="2563"/>
                    <a:pt x="9340" y="962"/>
                  </a:cubicBezTo>
                  <a:cubicBezTo>
                    <a:pt x="9407" y="862"/>
                    <a:pt x="9440" y="762"/>
                    <a:pt x="9507" y="662"/>
                  </a:cubicBezTo>
                  <a:cubicBezTo>
                    <a:pt x="8166" y="197"/>
                    <a:pt x="6645"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7"/>
            <p:cNvSpPr/>
            <p:nvPr/>
          </p:nvSpPr>
          <p:spPr>
            <a:xfrm>
              <a:off x="6220169" y="968322"/>
              <a:ext cx="179781" cy="130036"/>
            </a:xfrm>
            <a:custGeom>
              <a:avLst/>
              <a:gdLst/>
              <a:ahLst/>
              <a:cxnLst/>
              <a:rect l="l" t="t" r="r" b="b"/>
              <a:pathLst>
                <a:path w="3137" h="2269" extrusionOk="0">
                  <a:moveTo>
                    <a:pt x="3100" y="0"/>
                  </a:moveTo>
                  <a:cubicBezTo>
                    <a:pt x="1609" y="0"/>
                    <a:pt x="1" y="2035"/>
                    <a:pt x="1" y="2035"/>
                  </a:cubicBezTo>
                  <a:lnTo>
                    <a:pt x="334" y="2269"/>
                  </a:lnTo>
                  <a:cubicBezTo>
                    <a:pt x="1368" y="534"/>
                    <a:pt x="3136" y="0"/>
                    <a:pt x="3136" y="0"/>
                  </a:cubicBezTo>
                  <a:cubicBezTo>
                    <a:pt x="3124" y="0"/>
                    <a:pt x="3112"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 name="Google Shape;1473;p47"/>
          <p:cNvGrpSpPr/>
          <p:nvPr/>
        </p:nvGrpSpPr>
        <p:grpSpPr>
          <a:xfrm rot="10800000" flipH="1">
            <a:off x="1576263" y="4549656"/>
            <a:ext cx="414793" cy="312390"/>
            <a:chOff x="6763729" y="2474572"/>
            <a:chExt cx="550634" cy="414695"/>
          </a:xfrm>
        </p:grpSpPr>
        <p:sp>
          <p:nvSpPr>
            <p:cNvPr id="1474" name="Google Shape;1474;p47"/>
            <p:cNvSpPr/>
            <p:nvPr/>
          </p:nvSpPr>
          <p:spPr>
            <a:xfrm>
              <a:off x="6763729" y="2474572"/>
              <a:ext cx="550634" cy="414695"/>
            </a:xfrm>
            <a:custGeom>
              <a:avLst/>
              <a:gdLst/>
              <a:ahLst/>
              <a:cxnLst/>
              <a:rect l="l" t="t" r="r" b="b"/>
              <a:pathLst>
                <a:path w="9608" h="7236" extrusionOk="0">
                  <a:moveTo>
                    <a:pt x="6838" y="1"/>
                  </a:moveTo>
                  <a:cubicBezTo>
                    <a:pt x="5776" y="1"/>
                    <a:pt x="4504" y="1179"/>
                    <a:pt x="3770" y="1861"/>
                  </a:cubicBezTo>
                  <a:cubicBezTo>
                    <a:pt x="2435" y="3095"/>
                    <a:pt x="1068" y="4563"/>
                    <a:pt x="167" y="6131"/>
                  </a:cubicBezTo>
                  <a:cubicBezTo>
                    <a:pt x="134" y="6231"/>
                    <a:pt x="67" y="6331"/>
                    <a:pt x="0" y="6431"/>
                  </a:cubicBezTo>
                  <a:cubicBezTo>
                    <a:pt x="1490" y="7021"/>
                    <a:pt x="3240" y="7235"/>
                    <a:pt x="4928" y="7235"/>
                  </a:cubicBezTo>
                  <a:cubicBezTo>
                    <a:pt x="5054" y="7235"/>
                    <a:pt x="5179" y="7234"/>
                    <a:pt x="5304" y="7232"/>
                  </a:cubicBezTo>
                  <a:cubicBezTo>
                    <a:pt x="6572" y="7232"/>
                    <a:pt x="8106" y="6831"/>
                    <a:pt x="8840" y="5597"/>
                  </a:cubicBezTo>
                  <a:cubicBezTo>
                    <a:pt x="9607" y="4263"/>
                    <a:pt x="8773" y="3629"/>
                    <a:pt x="7739" y="3396"/>
                  </a:cubicBezTo>
                  <a:cubicBezTo>
                    <a:pt x="8139" y="2295"/>
                    <a:pt x="8440" y="994"/>
                    <a:pt x="7639" y="293"/>
                  </a:cubicBezTo>
                  <a:cubicBezTo>
                    <a:pt x="7397" y="87"/>
                    <a:pt x="7125" y="1"/>
                    <a:pt x="6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7"/>
            <p:cNvSpPr/>
            <p:nvPr/>
          </p:nvSpPr>
          <p:spPr>
            <a:xfrm>
              <a:off x="7090625" y="2604150"/>
              <a:ext cx="183564" cy="124535"/>
            </a:xfrm>
            <a:custGeom>
              <a:avLst/>
              <a:gdLst/>
              <a:ahLst/>
              <a:cxnLst/>
              <a:rect l="l" t="t" r="r" b="b"/>
              <a:pathLst>
                <a:path w="3203" h="2173" extrusionOk="0">
                  <a:moveTo>
                    <a:pt x="2869" y="0"/>
                  </a:moveTo>
                  <a:cubicBezTo>
                    <a:pt x="1768" y="1702"/>
                    <a:pt x="0" y="2169"/>
                    <a:pt x="0" y="2169"/>
                  </a:cubicBezTo>
                  <a:cubicBezTo>
                    <a:pt x="36" y="2171"/>
                    <a:pt x="71" y="2172"/>
                    <a:pt x="106" y="2172"/>
                  </a:cubicBezTo>
                  <a:cubicBezTo>
                    <a:pt x="1550" y="2172"/>
                    <a:pt x="3203" y="234"/>
                    <a:pt x="3203" y="234"/>
                  </a:cubicBez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36830" y="-20320"/>
            <a:ext cx="9142730" cy="627380"/>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sz="3200"/>
              <a:t>                                             v. luyện tập</a:t>
            </a:r>
          </a:p>
        </p:txBody>
      </p:sp>
      <p:sp>
        <p:nvSpPr>
          <p:cNvPr id="14" name="Text Box 13"/>
          <p:cNvSpPr txBox="1"/>
          <p:nvPr/>
        </p:nvSpPr>
        <p:spPr>
          <a:xfrm>
            <a:off x="1670685" y="926465"/>
            <a:ext cx="6089015" cy="2245360"/>
          </a:xfrm>
          <a:prstGeom prst="rect">
            <a:avLst/>
          </a:prstGeom>
          <a:noFill/>
        </p:spPr>
        <p:txBody>
          <a:bodyPr wrap="none" rtlCol="0">
            <a:spAutoFit/>
          </a:bodyPr>
          <a:lstStyle/>
          <a:p>
            <a:pPr algn="l"/>
            <a:r>
              <a:rPr lang="en-US" sz="2000" b="1">
                <a:solidFill>
                  <a:schemeClr val="accent3">
                    <a:lumMod val="50000"/>
                  </a:schemeClr>
                </a:solidFill>
                <a:latin typeface="Times New Roman" panose="02020603050405020304" charset="0"/>
                <a:cs typeface="Times New Roman" panose="02020603050405020304" charset="0"/>
              </a:rPr>
              <a:t>Câu 1:</a:t>
            </a:r>
            <a:r>
              <a:rPr lang="en-US" sz="2000">
                <a:solidFill>
                  <a:schemeClr val="accent3">
                    <a:lumMod val="50000"/>
                  </a:schemeClr>
                </a:solidFill>
                <a:latin typeface="Times New Roman" panose="02020603050405020304" charset="0"/>
                <a:cs typeface="Times New Roman" panose="02020603050405020304" charset="0"/>
              </a:rPr>
              <a:t> Hình ảnh thiên nhiên nào không có trong bài thơ ?</a:t>
            </a:r>
          </a:p>
          <a:p>
            <a:pPr algn="l"/>
            <a:endParaRPr lang="en-US" sz="2000">
              <a:solidFill>
                <a:schemeClr val="accent3">
                  <a:lumMod val="50000"/>
                </a:schemeClr>
              </a:solidFill>
              <a:latin typeface="Times New Roman" panose="02020603050405020304" charset="0"/>
              <a:cs typeface="Times New Roman" panose="02020603050405020304" charset="0"/>
            </a:endParaRPr>
          </a:p>
          <a:p>
            <a:pPr algn="l"/>
            <a:r>
              <a:rPr lang="en-US" sz="2000">
                <a:solidFill>
                  <a:schemeClr val="accent3">
                    <a:lumMod val="50000"/>
                  </a:schemeClr>
                </a:solidFill>
                <a:latin typeface="Times New Roman" panose="02020603050405020304" charset="0"/>
                <a:cs typeface="Times New Roman" panose="02020603050405020304" charset="0"/>
              </a:rPr>
              <a:t>A. Sương                                                 B. Bão</a:t>
            </a:r>
          </a:p>
          <a:p>
            <a:pPr algn="l"/>
            <a:endParaRPr lang="en-US" sz="2000">
              <a:solidFill>
                <a:schemeClr val="accent3">
                  <a:lumMod val="50000"/>
                </a:schemeClr>
              </a:solidFill>
              <a:latin typeface="Times New Roman" panose="02020603050405020304" charset="0"/>
              <a:cs typeface="Times New Roman" panose="02020603050405020304" charset="0"/>
            </a:endParaRPr>
          </a:p>
          <a:p>
            <a:pPr algn="l"/>
            <a:r>
              <a:rPr lang="en-US" sz="2000">
                <a:solidFill>
                  <a:schemeClr val="accent3">
                    <a:lumMod val="50000"/>
                  </a:schemeClr>
                </a:solidFill>
                <a:latin typeface="Times New Roman" panose="02020603050405020304" charset="0"/>
                <a:cs typeface="Times New Roman" panose="02020603050405020304" charset="0"/>
              </a:rPr>
              <a:t>C. Sóng                                                    D. Mây</a:t>
            </a:r>
          </a:p>
          <a:p>
            <a:pPr algn="l"/>
            <a:endParaRPr lang="en-US" sz="2000">
              <a:solidFill>
                <a:schemeClr val="accent3">
                  <a:lumMod val="50000"/>
                </a:schemeClr>
              </a:solidFill>
              <a:latin typeface="Times New Roman" panose="02020603050405020304" charset="0"/>
              <a:cs typeface="Times New Roman" panose="02020603050405020304" charset="0"/>
            </a:endParaRPr>
          </a:p>
          <a:p>
            <a:pPr algn="l"/>
            <a:r>
              <a:rPr lang="en-US" sz="2000">
                <a:solidFill>
                  <a:schemeClr val="accent3">
                    <a:lumMod val="50000"/>
                  </a:schemeClr>
                </a:solidFill>
                <a:latin typeface="Times New Roman" panose="02020603050405020304" charset="0"/>
                <a:cs typeface="Times New Roman" panose="02020603050405020304" charset="0"/>
              </a:rPr>
              <a:t>E. Núi                                                       F. Rừng</a:t>
            </a:r>
          </a:p>
        </p:txBody>
      </p:sp>
      <p:sp>
        <p:nvSpPr>
          <p:cNvPr id="1503" name="Google Shape;1503;p48"/>
          <p:cNvSpPr/>
          <p:nvPr/>
        </p:nvSpPr>
        <p:spPr>
          <a:xfrm flipH="1">
            <a:off x="5580380" y="1491615"/>
            <a:ext cx="601980" cy="462280"/>
          </a:xfrm>
          <a:custGeom>
            <a:avLst/>
            <a:gdLst/>
            <a:ahLst/>
            <a:cxnLst/>
            <a:rect l="l" t="t" r="r" b="b"/>
            <a:pathLst>
              <a:path w="116417" h="140215" extrusionOk="0">
                <a:moveTo>
                  <a:pt x="107875" y="9179"/>
                </a:moveTo>
                <a:lnTo>
                  <a:pt x="104136" y="132312"/>
                </a:lnTo>
                <a:lnTo>
                  <a:pt x="21308" y="130671"/>
                </a:lnTo>
                <a:lnTo>
                  <a:pt x="3739" y="10091"/>
                </a:lnTo>
                <a:lnTo>
                  <a:pt x="107875" y="9179"/>
                </a:lnTo>
                <a:close/>
                <a:moveTo>
                  <a:pt x="116416" y="0"/>
                </a:moveTo>
                <a:lnTo>
                  <a:pt x="1" y="4833"/>
                </a:lnTo>
                <a:lnTo>
                  <a:pt x="16870" y="140215"/>
                </a:lnTo>
                <a:lnTo>
                  <a:pt x="107875" y="137570"/>
                </a:lnTo>
                <a:lnTo>
                  <a:pt x="116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box(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03"/>
                                        </p:tgtEl>
                                        <p:attrNameLst>
                                          <p:attrName>style.visibility</p:attrName>
                                        </p:attrNameLst>
                                      </p:cBhvr>
                                      <p:to>
                                        <p:strVal val="visible"/>
                                      </p:to>
                                    </p:set>
                                    <p:anim calcmode="lin" valueType="num">
                                      <p:cBhvr additive="base">
                                        <p:cTn id="12" dur="500" fill="hold"/>
                                        <p:tgtEl>
                                          <p:spTgt spid="1503"/>
                                        </p:tgtEl>
                                        <p:attrNameLst>
                                          <p:attrName>ppt_x</p:attrName>
                                        </p:attrNameLst>
                                      </p:cBhvr>
                                      <p:tavLst>
                                        <p:tav tm="0">
                                          <p:val>
                                            <p:strVal val="#ppt_x"/>
                                          </p:val>
                                        </p:tav>
                                        <p:tav tm="100000">
                                          <p:val>
                                            <p:strVal val="#ppt_x"/>
                                          </p:val>
                                        </p:tav>
                                      </p:tavLst>
                                    </p:anim>
                                    <p:anim calcmode="lin" valueType="num">
                                      <p:cBhvr additive="base">
                                        <p:cTn id="13" dur="500" fill="hold"/>
                                        <p:tgtEl>
                                          <p:spTgt spid="15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03" grpId="0" animBg="1"/>
      <p:bldP spid="150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grpSp>
        <p:nvGrpSpPr>
          <p:cNvPr id="1129" name="Google Shape;1129;p40"/>
          <p:cNvGrpSpPr/>
          <p:nvPr/>
        </p:nvGrpSpPr>
        <p:grpSpPr>
          <a:xfrm>
            <a:off x="8698896" y="843240"/>
            <a:ext cx="407245" cy="535791"/>
            <a:chOff x="2536956" y="2909555"/>
            <a:chExt cx="407245" cy="535791"/>
          </a:xfrm>
        </p:grpSpPr>
        <p:sp>
          <p:nvSpPr>
            <p:cNvPr id="1130" name="Google Shape;1130;p40"/>
            <p:cNvSpPr/>
            <p:nvPr/>
          </p:nvSpPr>
          <p:spPr>
            <a:xfrm>
              <a:off x="2536956" y="2909555"/>
              <a:ext cx="407245" cy="535791"/>
            </a:xfrm>
            <a:custGeom>
              <a:avLst/>
              <a:gdLst/>
              <a:ahLst/>
              <a:cxnLst/>
              <a:rect l="l" t="t" r="r" b="b"/>
              <a:pathLst>
                <a:path w="7106" h="9349" extrusionOk="0">
                  <a:moveTo>
                    <a:pt x="2954" y="0"/>
                  </a:moveTo>
                  <a:cubicBezTo>
                    <a:pt x="1564" y="0"/>
                    <a:pt x="1024" y="2252"/>
                    <a:pt x="734" y="3444"/>
                  </a:cubicBezTo>
                  <a:cubicBezTo>
                    <a:pt x="301" y="5246"/>
                    <a:pt x="1" y="7214"/>
                    <a:pt x="134" y="9015"/>
                  </a:cubicBezTo>
                  <a:cubicBezTo>
                    <a:pt x="134" y="9115"/>
                    <a:pt x="167" y="9215"/>
                    <a:pt x="167" y="9349"/>
                  </a:cubicBezTo>
                  <a:cubicBezTo>
                    <a:pt x="1835" y="8982"/>
                    <a:pt x="3536" y="8114"/>
                    <a:pt x="5004" y="7080"/>
                  </a:cubicBezTo>
                  <a:cubicBezTo>
                    <a:pt x="6072" y="6347"/>
                    <a:pt x="7106" y="5179"/>
                    <a:pt x="7039" y="3745"/>
                  </a:cubicBezTo>
                  <a:cubicBezTo>
                    <a:pt x="6971" y="2700"/>
                    <a:pt x="6470" y="2336"/>
                    <a:pt x="5841" y="2336"/>
                  </a:cubicBezTo>
                  <a:cubicBezTo>
                    <a:pt x="5547" y="2336"/>
                    <a:pt x="5224" y="2416"/>
                    <a:pt x="4904" y="2544"/>
                  </a:cubicBezTo>
                  <a:cubicBezTo>
                    <a:pt x="4637" y="1376"/>
                    <a:pt x="4137" y="142"/>
                    <a:pt x="3103" y="9"/>
                  </a:cubicBezTo>
                  <a:cubicBezTo>
                    <a:pt x="3052" y="3"/>
                    <a:pt x="3003" y="0"/>
                    <a:pt x="2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0"/>
            <p:cNvSpPr/>
            <p:nvPr/>
          </p:nvSpPr>
          <p:spPr>
            <a:xfrm>
              <a:off x="2752957" y="2973112"/>
              <a:ext cx="91868" cy="195026"/>
            </a:xfrm>
            <a:custGeom>
              <a:avLst/>
              <a:gdLst/>
              <a:ahLst/>
              <a:cxnLst/>
              <a:rect l="l" t="t" r="r" b="b"/>
              <a:pathLst>
                <a:path w="1603" h="3403" extrusionOk="0">
                  <a:moveTo>
                    <a:pt x="1168" y="0"/>
                  </a:moveTo>
                  <a:cubicBezTo>
                    <a:pt x="1235" y="2035"/>
                    <a:pt x="1" y="3403"/>
                    <a:pt x="1" y="3403"/>
                  </a:cubicBezTo>
                  <a:cubicBezTo>
                    <a:pt x="1302" y="2669"/>
                    <a:pt x="1602" y="34"/>
                    <a:pt x="1602" y="34"/>
                  </a:cubicBezTo>
                  <a:lnTo>
                    <a:pt x="1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40"/>
          <p:cNvGrpSpPr/>
          <p:nvPr/>
        </p:nvGrpSpPr>
        <p:grpSpPr>
          <a:xfrm>
            <a:off x="70683" y="2297667"/>
            <a:ext cx="619375" cy="547815"/>
            <a:chOff x="2450934" y="3462483"/>
            <a:chExt cx="760903" cy="672991"/>
          </a:xfrm>
        </p:grpSpPr>
        <p:sp>
          <p:nvSpPr>
            <p:cNvPr id="1133" name="Google Shape;1133;p40"/>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0"/>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40"/>
          <p:cNvGrpSpPr/>
          <p:nvPr/>
        </p:nvGrpSpPr>
        <p:grpSpPr>
          <a:xfrm flipH="1">
            <a:off x="6311494" y="3922451"/>
            <a:ext cx="557466" cy="527705"/>
            <a:chOff x="6314477" y="3841016"/>
            <a:chExt cx="619406" cy="586339"/>
          </a:xfrm>
        </p:grpSpPr>
        <p:sp>
          <p:nvSpPr>
            <p:cNvPr id="1136" name="Google Shape;1136;p40"/>
            <p:cNvSpPr/>
            <p:nvPr/>
          </p:nvSpPr>
          <p:spPr>
            <a:xfrm>
              <a:off x="6314477" y="3841016"/>
              <a:ext cx="619406" cy="586339"/>
            </a:xfrm>
            <a:custGeom>
              <a:avLst/>
              <a:gdLst/>
              <a:ahLst/>
              <a:cxnLst/>
              <a:rect l="l" t="t" r="r" b="b"/>
              <a:pathLst>
                <a:path w="10808" h="10231" extrusionOk="0">
                  <a:moveTo>
                    <a:pt x="3670" y="1"/>
                  </a:moveTo>
                  <a:cubicBezTo>
                    <a:pt x="868" y="3570"/>
                    <a:pt x="2402" y="5638"/>
                    <a:pt x="2402" y="5638"/>
                  </a:cubicBezTo>
                  <a:lnTo>
                    <a:pt x="0" y="6172"/>
                  </a:lnTo>
                  <a:cubicBezTo>
                    <a:pt x="699" y="9309"/>
                    <a:pt x="2237" y="10230"/>
                    <a:pt x="3799" y="10230"/>
                  </a:cubicBezTo>
                  <a:cubicBezTo>
                    <a:pt x="5144" y="10230"/>
                    <a:pt x="6508" y="9547"/>
                    <a:pt x="7372" y="9007"/>
                  </a:cubicBezTo>
                  <a:cubicBezTo>
                    <a:pt x="8807" y="6906"/>
                    <a:pt x="10808" y="3003"/>
                    <a:pt x="7973" y="634"/>
                  </a:cubicBezTo>
                  <a:lnTo>
                    <a:pt x="7973" y="634"/>
                  </a:lnTo>
                  <a:lnTo>
                    <a:pt x="6538" y="2636"/>
                  </a:lnTo>
                  <a:cubicBezTo>
                    <a:pt x="5771" y="1668"/>
                    <a:pt x="4503" y="634"/>
                    <a:pt x="36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6473111" y="3848696"/>
              <a:ext cx="313600" cy="542955"/>
            </a:xfrm>
            <a:custGeom>
              <a:avLst/>
              <a:gdLst/>
              <a:ahLst/>
              <a:cxnLst/>
              <a:rect l="l" t="t" r="r" b="b"/>
              <a:pathLst>
                <a:path w="5472" h="9474" extrusionOk="0">
                  <a:moveTo>
                    <a:pt x="1068" y="0"/>
                  </a:moveTo>
                  <a:lnTo>
                    <a:pt x="1068" y="0"/>
                  </a:lnTo>
                  <a:cubicBezTo>
                    <a:pt x="1" y="5671"/>
                    <a:pt x="5305" y="9473"/>
                    <a:pt x="5305" y="9473"/>
                  </a:cubicBezTo>
                  <a:lnTo>
                    <a:pt x="5472" y="9006"/>
                  </a:lnTo>
                  <a:cubicBezTo>
                    <a:pt x="402" y="5638"/>
                    <a:pt x="1068" y="2"/>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36830" y="-20320"/>
            <a:ext cx="9142730" cy="627380"/>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sz="3200"/>
              <a:t>                                             v. luyện tập</a:t>
            </a:r>
          </a:p>
        </p:txBody>
      </p:sp>
      <p:sp>
        <p:nvSpPr>
          <p:cNvPr id="2" name="Text Box 1"/>
          <p:cNvSpPr txBox="1"/>
          <p:nvPr/>
        </p:nvSpPr>
        <p:spPr>
          <a:xfrm>
            <a:off x="649605" y="843280"/>
            <a:ext cx="8282305" cy="3169285"/>
          </a:xfrm>
          <a:prstGeom prst="rect">
            <a:avLst/>
          </a:prstGeom>
          <a:noFill/>
        </p:spPr>
        <p:txBody>
          <a:bodyPr wrap="square" rtlCol="0" anchor="t">
            <a:spAutoFit/>
          </a:bodyPr>
          <a:lstStyle/>
          <a:p>
            <a:r>
              <a:rPr lang="en-US" sz="2000" b="1">
                <a:solidFill>
                  <a:schemeClr val="accent3">
                    <a:lumMod val="50000"/>
                  </a:schemeClr>
                </a:solidFill>
                <a:latin typeface="Times New Roman" panose="02020603050405020304" charset="0"/>
                <a:cs typeface="Times New Roman" panose="02020603050405020304" charset="0"/>
              </a:rPr>
              <a:t>Câu 2 :</a:t>
            </a:r>
            <a:r>
              <a:rPr lang="en-US" sz="2000">
                <a:solidFill>
                  <a:schemeClr val="accent3">
                    <a:lumMod val="50000"/>
                  </a:schemeClr>
                </a:solidFill>
                <a:latin typeface="Times New Roman" panose="02020603050405020304" charset="0"/>
                <a:cs typeface="Times New Roman" panose="02020603050405020304" charset="0"/>
              </a:rPr>
              <a:t> Bốn câu đầu và bốn câu sau trong bài Thu hứng có quan hệ với nhau như thế nào?</a:t>
            </a:r>
          </a:p>
          <a:p>
            <a:endParaRPr lang="en-US" sz="2000">
              <a:solidFill>
                <a:schemeClr val="accent3">
                  <a:lumMod val="50000"/>
                </a:schemeClr>
              </a:solidFill>
              <a:latin typeface="Times New Roman" panose="02020603050405020304" charset="0"/>
              <a:cs typeface="Times New Roman" panose="02020603050405020304" charset="0"/>
            </a:endParaRPr>
          </a:p>
          <a:p>
            <a:r>
              <a:rPr lang="en-US" sz="2000">
                <a:solidFill>
                  <a:schemeClr val="accent3">
                    <a:lumMod val="50000"/>
                  </a:schemeClr>
                </a:solidFill>
                <a:latin typeface="Times New Roman" panose="02020603050405020304" charset="0"/>
                <a:cs typeface="Times New Roman" panose="02020603050405020304" charset="0"/>
              </a:rPr>
              <a:t>A. Bốn câu đầu tả cảnh thu, bốn câu sau tả tình thu.</a:t>
            </a:r>
          </a:p>
          <a:p>
            <a:endParaRPr lang="en-US" sz="2000">
              <a:solidFill>
                <a:schemeClr val="accent3">
                  <a:lumMod val="50000"/>
                </a:schemeClr>
              </a:solidFill>
              <a:latin typeface="Times New Roman" panose="02020603050405020304" charset="0"/>
              <a:cs typeface="Times New Roman" panose="02020603050405020304" charset="0"/>
            </a:endParaRPr>
          </a:p>
          <a:p>
            <a:r>
              <a:rPr lang="en-US" sz="2000">
                <a:solidFill>
                  <a:schemeClr val="accent3">
                    <a:lumMod val="50000"/>
                  </a:schemeClr>
                </a:solidFill>
                <a:latin typeface="Times New Roman" panose="02020603050405020304" charset="0"/>
                <a:cs typeface="Times New Roman" panose="02020603050405020304" charset="0"/>
              </a:rPr>
              <a:t>B. Bốn câu đầu tả cảnh trên cao, bốn câu sau tả cảnh dưới thấp.</a:t>
            </a:r>
          </a:p>
          <a:p>
            <a:endParaRPr lang="en-US" sz="2000">
              <a:solidFill>
                <a:schemeClr val="accent3">
                  <a:lumMod val="50000"/>
                </a:schemeClr>
              </a:solidFill>
              <a:latin typeface="Times New Roman" panose="02020603050405020304" charset="0"/>
              <a:cs typeface="Times New Roman" panose="02020603050405020304" charset="0"/>
            </a:endParaRPr>
          </a:p>
          <a:p>
            <a:r>
              <a:rPr lang="en-US" sz="2000">
                <a:solidFill>
                  <a:schemeClr val="accent3">
                    <a:lumMod val="50000"/>
                  </a:schemeClr>
                </a:solidFill>
                <a:latin typeface="Times New Roman" panose="02020603050405020304" charset="0"/>
                <a:cs typeface="Times New Roman" panose="02020603050405020304" charset="0"/>
              </a:rPr>
              <a:t>C. Bốn câu đầu tả xa, bốn câu sau tả gần.</a:t>
            </a:r>
          </a:p>
          <a:p>
            <a:endParaRPr lang="en-US" sz="2000">
              <a:solidFill>
                <a:schemeClr val="accent3">
                  <a:lumMod val="50000"/>
                </a:schemeClr>
              </a:solidFill>
              <a:latin typeface="Times New Roman" panose="02020603050405020304" charset="0"/>
              <a:cs typeface="Times New Roman" panose="02020603050405020304" charset="0"/>
            </a:endParaRPr>
          </a:p>
          <a:p>
            <a:r>
              <a:rPr lang="en-US" sz="2000">
                <a:solidFill>
                  <a:schemeClr val="accent3">
                    <a:lumMod val="50000"/>
                  </a:schemeClr>
                </a:solidFill>
                <a:latin typeface="Times New Roman" panose="02020603050405020304" charset="0"/>
                <a:cs typeface="Times New Roman" panose="02020603050405020304" charset="0"/>
              </a:rPr>
              <a:t>D. Bốn câu đầu tả cảnh, bốn câu sau tả người.</a:t>
            </a:r>
          </a:p>
        </p:txBody>
      </p:sp>
      <p:sp>
        <p:nvSpPr>
          <p:cNvPr id="1503" name="Google Shape;1503;p48"/>
          <p:cNvSpPr/>
          <p:nvPr/>
        </p:nvSpPr>
        <p:spPr>
          <a:xfrm flipH="1">
            <a:off x="523240" y="1707515"/>
            <a:ext cx="582295" cy="473075"/>
          </a:xfrm>
          <a:custGeom>
            <a:avLst/>
            <a:gdLst/>
            <a:ahLst/>
            <a:cxnLst/>
            <a:rect l="l" t="t" r="r" b="b"/>
            <a:pathLst>
              <a:path w="116417" h="140215" extrusionOk="0">
                <a:moveTo>
                  <a:pt x="107875" y="9179"/>
                </a:moveTo>
                <a:lnTo>
                  <a:pt x="104136" y="132312"/>
                </a:lnTo>
                <a:lnTo>
                  <a:pt x="21308" y="130671"/>
                </a:lnTo>
                <a:lnTo>
                  <a:pt x="3739" y="10091"/>
                </a:lnTo>
                <a:lnTo>
                  <a:pt x="107875" y="9179"/>
                </a:lnTo>
                <a:close/>
                <a:moveTo>
                  <a:pt x="116416" y="0"/>
                </a:moveTo>
                <a:lnTo>
                  <a:pt x="1" y="4833"/>
                </a:lnTo>
                <a:lnTo>
                  <a:pt x="16870" y="140215"/>
                </a:lnTo>
                <a:lnTo>
                  <a:pt x="107875" y="137570"/>
                </a:lnTo>
                <a:lnTo>
                  <a:pt x="116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03"/>
                                        </p:tgtEl>
                                        <p:attrNameLst>
                                          <p:attrName>style.visibility</p:attrName>
                                        </p:attrNameLst>
                                      </p:cBhvr>
                                      <p:to>
                                        <p:strVal val="visible"/>
                                      </p:to>
                                    </p:set>
                                    <p:anim calcmode="lin" valueType="num">
                                      <p:cBhvr additive="base">
                                        <p:cTn id="12" dur="500" fill="hold"/>
                                        <p:tgtEl>
                                          <p:spTgt spid="1503"/>
                                        </p:tgtEl>
                                        <p:attrNameLst>
                                          <p:attrName>ppt_x</p:attrName>
                                        </p:attrNameLst>
                                      </p:cBhvr>
                                      <p:tavLst>
                                        <p:tav tm="0">
                                          <p:val>
                                            <p:strVal val="#ppt_x"/>
                                          </p:val>
                                        </p:tav>
                                        <p:tav tm="100000">
                                          <p:val>
                                            <p:strVal val="#ppt_x"/>
                                          </p:val>
                                        </p:tav>
                                      </p:tavLst>
                                    </p:anim>
                                    <p:anim calcmode="lin" valueType="num">
                                      <p:cBhvr additive="base">
                                        <p:cTn id="13" dur="500" fill="hold"/>
                                        <p:tgtEl>
                                          <p:spTgt spid="15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503" grpId="0" animBg="1"/>
      <p:bldP spid="150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pSp>
        <p:nvGrpSpPr>
          <p:cNvPr id="1215" name="Google Shape;1215;p42"/>
          <p:cNvGrpSpPr/>
          <p:nvPr/>
        </p:nvGrpSpPr>
        <p:grpSpPr>
          <a:xfrm flipH="1">
            <a:off x="8389564" y="2882794"/>
            <a:ext cx="396116" cy="420352"/>
            <a:chOff x="1307013" y="2417622"/>
            <a:chExt cx="606053" cy="643133"/>
          </a:xfrm>
        </p:grpSpPr>
        <p:sp>
          <p:nvSpPr>
            <p:cNvPr id="1216" name="Google Shape;1216;p42"/>
            <p:cNvSpPr/>
            <p:nvPr/>
          </p:nvSpPr>
          <p:spPr>
            <a:xfrm>
              <a:off x="1307013" y="2417622"/>
              <a:ext cx="606053" cy="643133"/>
            </a:xfrm>
            <a:custGeom>
              <a:avLst/>
              <a:gdLst/>
              <a:ahLst/>
              <a:cxnLst/>
              <a:rect l="l" t="t" r="r" b="b"/>
              <a:pathLst>
                <a:path w="10575" h="11222" extrusionOk="0">
                  <a:moveTo>
                    <a:pt x="2869" y="1"/>
                  </a:moveTo>
                  <a:cubicBezTo>
                    <a:pt x="2869" y="1235"/>
                    <a:pt x="2802" y="3370"/>
                    <a:pt x="2335" y="4370"/>
                  </a:cubicBezTo>
                  <a:cubicBezTo>
                    <a:pt x="1940" y="5162"/>
                    <a:pt x="1238" y="5342"/>
                    <a:pt x="687" y="5342"/>
                  </a:cubicBezTo>
                  <a:cubicBezTo>
                    <a:pt x="635" y="5342"/>
                    <a:pt x="584" y="5341"/>
                    <a:pt x="534" y="5338"/>
                  </a:cubicBezTo>
                  <a:lnTo>
                    <a:pt x="534" y="5338"/>
                  </a:lnTo>
                  <a:cubicBezTo>
                    <a:pt x="968" y="5905"/>
                    <a:pt x="1568" y="6772"/>
                    <a:pt x="1535" y="7439"/>
                  </a:cubicBezTo>
                  <a:lnTo>
                    <a:pt x="2069" y="7806"/>
                  </a:lnTo>
                  <a:lnTo>
                    <a:pt x="1568" y="7840"/>
                  </a:lnTo>
                  <a:lnTo>
                    <a:pt x="1702" y="7973"/>
                  </a:lnTo>
                  <a:lnTo>
                    <a:pt x="1335" y="7940"/>
                  </a:lnTo>
                  <a:cubicBezTo>
                    <a:pt x="1104" y="8222"/>
                    <a:pt x="696" y="8287"/>
                    <a:pt x="323" y="8287"/>
                  </a:cubicBezTo>
                  <a:cubicBezTo>
                    <a:pt x="210" y="8287"/>
                    <a:pt x="101" y="8281"/>
                    <a:pt x="0" y="8273"/>
                  </a:cubicBezTo>
                  <a:lnTo>
                    <a:pt x="0" y="8273"/>
                  </a:lnTo>
                  <a:cubicBezTo>
                    <a:pt x="2008" y="10581"/>
                    <a:pt x="4237" y="11221"/>
                    <a:pt x="6094" y="11221"/>
                  </a:cubicBezTo>
                  <a:cubicBezTo>
                    <a:pt x="7539" y="11221"/>
                    <a:pt x="8759" y="10833"/>
                    <a:pt x="9474" y="10541"/>
                  </a:cubicBezTo>
                  <a:cubicBezTo>
                    <a:pt x="9174" y="9708"/>
                    <a:pt x="8373" y="6872"/>
                    <a:pt x="10575" y="3136"/>
                  </a:cubicBezTo>
                  <a:lnTo>
                    <a:pt x="10575" y="3136"/>
                  </a:lnTo>
                  <a:cubicBezTo>
                    <a:pt x="9741" y="3938"/>
                    <a:pt x="9095" y="4236"/>
                    <a:pt x="8594" y="4236"/>
                  </a:cubicBezTo>
                  <a:cubicBezTo>
                    <a:pt x="7511" y="4236"/>
                    <a:pt x="7109" y="2843"/>
                    <a:pt x="6972" y="2135"/>
                  </a:cubicBezTo>
                  <a:cubicBezTo>
                    <a:pt x="6538" y="2369"/>
                    <a:pt x="6171" y="2502"/>
                    <a:pt x="5805" y="2536"/>
                  </a:cubicBezTo>
                  <a:lnTo>
                    <a:pt x="5704" y="2903"/>
                  </a:lnTo>
                  <a:lnTo>
                    <a:pt x="5571" y="2703"/>
                  </a:lnTo>
                  <a:lnTo>
                    <a:pt x="5538" y="3303"/>
                  </a:lnTo>
                  <a:lnTo>
                    <a:pt x="5204" y="2502"/>
                  </a:lnTo>
                  <a:cubicBezTo>
                    <a:pt x="3937" y="2269"/>
                    <a:pt x="3203" y="834"/>
                    <a:pt x="2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2"/>
            <p:cNvSpPr/>
            <p:nvPr/>
          </p:nvSpPr>
          <p:spPr>
            <a:xfrm>
              <a:off x="1706577" y="2922294"/>
              <a:ext cx="198866" cy="124821"/>
            </a:xfrm>
            <a:custGeom>
              <a:avLst/>
              <a:gdLst/>
              <a:ahLst/>
              <a:cxnLst/>
              <a:rect l="l" t="t" r="r" b="b"/>
              <a:pathLst>
                <a:path w="3470" h="2178" extrusionOk="0">
                  <a:moveTo>
                    <a:pt x="0" y="1"/>
                  </a:moveTo>
                  <a:lnTo>
                    <a:pt x="0" y="1"/>
                  </a:lnTo>
                  <a:cubicBezTo>
                    <a:pt x="1532" y="1998"/>
                    <a:pt x="2885" y="2178"/>
                    <a:pt x="3322" y="2178"/>
                  </a:cubicBezTo>
                  <a:cubicBezTo>
                    <a:pt x="3417" y="2178"/>
                    <a:pt x="3469" y="2169"/>
                    <a:pt x="3469" y="2169"/>
                  </a:cubicBezTo>
                  <a:lnTo>
                    <a:pt x="3469" y="1702"/>
                  </a:lnTo>
                  <a:cubicBezTo>
                    <a:pt x="3389" y="1709"/>
                    <a:pt x="3310" y="1713"/>
                    <a:pt x="3231" y="1713"/>
                  </a:cubicBezTo>
                  <a:cubicBezTo>
                    <a:pt x="1468" y="1713"/>
                    <a:pt x="1" y="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42"/>
          <p:cNvGrpSpPr/>
          <p:nvPr/>
        </p:nvGrpSpPr>
        <p:grpSpPr>
          <a:xfrm flipH="1">
            <a:off x="354479" y="3756713"/>
            <a:ext cx="414793" cy="312390"/>
            <a:chOff x="6763729" y="2474572"/>
            <a:chExt cx="550634" cy="414695"/>
          </a:xfrm>
        </p:grpSpPr>
        <p:sp>
          <p:nvSpPr>
            <p:cNvPr id="1219" name="Google Shape;1219;p42"/>
            <p:cNvSpPr/>
            <p:nvPr/>
          </p:nvSpPr>
          <p:spPr>
            <a:xfrm>
              <a:off x="6763729" y="2474572"/>
              <a:ext cx="550634" cy="414695"/>
            </a:xfrm>
            <a:custGeom>
              <a:avLst/>
              <a:gdLst/>
              <a:ahLst/>
              <a:cxnLst/>
              <a:rect l="l" t="t" r="r" b="b"/>
              <a:pathLst>
                <a:path w="9608" h="7236" extrusionOk="0">
                  <a:moveTo>
                    <a:pt x="6838" y="1"/>
                  </a:moveTo>
                  <a:cubicBezTo>
                    <a:pt x="5776" y="1"/>
                    <a:pt x="4504" y="1179"/>
                    <a:pt x="3770" y="1861"/>
                  </a:cubicBezTo>
                  <a:cubicBezTo>
                    <a:pt x="2435" y="3095"/>
                    <a:pt x="1068" y="4563"/>
                    <a:pt x="167" y="6131"/>
                  </a:cubicBezTo>
                  <a:cubicBezTo>
                    <a:pt x="134" y="6231"/>
                    <a:pt x="67" y="6331"/>
                    <a:pt x="0" y="6431"/>
                  </a:cubicBezTo>
                  <a:cubicBezTo>
                    <a:pt x="1490" y="7021"/>
                    <a:pt x="3240" y="7235"/>
                    <a:pt x="4928" y="7235"/>
                  </a:cubicBezTo>
                  <a:cubicBezTo>
                    <a:pt x="5054" y="7235"/>
                    <a:pt x="5179" y="7234"/>
                    <a:pt x="5304" y="7232"/>
                  </a:cubicBezTo>
                  <a:cubicBezTo>
                    <a:pt x="6572" y="7232"/>
                    <a:pt x="8106" y="6831"/>
                    <a:pt x="8840" y="5597"/>
                  </a:cubicBezTo>
                  <a:cubicBezTo>
                    <a:pt x="9607" y="4263"/>
                    <a:pt x="8773" y="3629"/>
                    <a:pt x="7739" y="3396"/>
                  </a:cubicBezTo>
                  <a:cubicBezTo>
                    <a:pt x="8139" y="2295"/>
                    <a:pt x="8440" y="994"/>
                    <a:pt x="7639" y="293"/>
                  </a:cubicBezTo>
                  <a:cubicBezTo>
                    <a:pt x="7397" y="87"/>
                    <a:pt x="7125" y="1"/>
                    <a:pt x="6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2"/>
            <p:cNvSpPr/>
            <p:nvPr/>
          </p:nvSpPr>
          <p:spPr>
            <a:xfrm>
              <a:off x="7090625" y="2604150"/>
              <a:ext cx="183564" cy="124535"/>
            </a:xfrm>
            <a:custGeom>
              <a:avLst/>
              <a:gdLst/>
              <a:ahLst/>
              <a:cxnLst/>
              <a:rect l="l" t="t" r="r" b="b"/>
              <a:pathLst>
                <a:path w="3203" h="2173" extrusionOk="0">
                  <a:moveTo>
                    <a:pt x="2869" y="0"/>
                  </a:moveTo>
                  <a:cubicBezTo>
                    <a:pt x="1768" y="1702"/>
                    <a:pt x="0" y="2169"/>
                    <a:pt x="0" y="2169"/>
                  </a:cubicBezTo>
                  <a:cubicBezTo>
                    <a:pt x="36" y="2171"/>
                    <a:pt x="71" y="2172"/>
                    <a:pt x="106" y="2172"/>
                  </a:cubicBezTo>
                  <a:cubicBezTo>
                    <a:pt x="1550" y="2172"/>
                    <a:pt x="3203" y="234"/>
                    <a:pt x="3203" y="234"/>
                  </a:cubicBez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42"/>
          <p:cNvGrpSpPr/>
          <p:nvPr/>
        </p:nvGrpSpPr>
        <p:grpSpPr>
          <a:xfrm flipH="1">
            <a:off x="7850709" y="561906"/>
            <a:ext cx="557466" cy="527705"/>
            <a:chOff x="6314477" y="3841016"/>
            <a:chExt cx="619406" cy="586339"/>
          </a:xfrm>
        </p:grpSpPr>
        <p:sp>
          <p:nvSpPr>
            <p:cNvPr id="1225" name="Google Shape;1225;p42"/>
            <p:cNvSpPr/>
            <p:nvPr/>
          </p:nvSpPr>
          <p:spPr>
            <a:xfrm>
              <a:off x="6314477" y="3841016"/>
              <a:ext cx="619406" cy="586339"/>
            </a:xfrm>
            <a:custGeom>
              <a:avLst/>
              <a:gdLst/>
              <a:ahLst/>
              <a:cxnLst/>
              <a:rect l="l" t="t" r="r" b="b"/>
              <a:pathLst>
                <a:path w="10808" h="10231" extrusionOk="0">
                  <a:moveTo>
                    <a:pt x="3670" y="1"/>
                  </a:moveTo>
                  <a:cubicBezTo>
                    <a:pt x="868" y="3570"/>
                    <a:pt x="2402" y="5638"/>
                    <a:pt x="2402" y="5638"/>
                  </a:cubicBezTo>
                  <a:lnTo>
                    <a:pt x="0" y="6172"/>
                  </a:lnTo>
                  <a:cubicBezTo>
                    <a:pt x="699" y="9309"/>
                    <a:pt x="2237" y="10230"/>
                    <a:pt x="3799" y="10230"/>
                  </a:cubicBezTo>
                  <a:cubicBezTo>
                    <a:pt x="5144" y="10230"/>
                    <a:pt x="6508" y="9547"/>
                    <a:pt x="7372" y="9007"/>
                  </a:cubicBezTo>
                  <a:cubicBezTo>
                    <a:pt x="8807" y="6906"/>
                    <a:pt x="10808" y="3003"/>
                    <a:pt x="7973" y="634"/>
                  </a:cubicBezTo>
                  <a:lnTo>
                    <a:pt x="7973" y="634"/>
                  </a:lnTo>
                  <a:lnTo>
                    <a:pt x="6538" y="2636"/>
                  </a:lnTo>
                  <a:cubicBezTo>
                    <a:pt x="5771" y="1668"/>
                    <a:pt x="4503" y="634"/>
                    <a:pt x="3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2"/>
            <p:cNvSpPr/>
            <p:nvPr/>
          </p:nvSpPr>
          <p:spPr>
            <a:xfrm>
              <a:off x="6473111" y="3848696"/>
              <a:ext cx="313600" cy="542955"/>
            </a:xfrm>
            <a:custGeom>
              <a:avLst/>
              <a:gdLst/>
              <a:ahLst/>
              <a:cxnLst/>
              <a:rect l="l" t="t" r="r" b="b"/>
              <a:pathLst>
                <a:path w="5472" h="9474" extrusionOk="0">
                  <a:moveTo>
                    <a:pt x="1068" y="0"/>
                  </a:moveTo>
                  <a:lnTo>
                    <a:pt x="1068" y="0"/>
                  </a:lnTo>
                  <a:cubicBezTo>
                    <a:pt x="1" y="5671"/>
                    <a:pt x="5305" y="9473"/>
                    <a:pt x="5305" y="9473"/>
                  </a:cubicBezTo>
                  <a:lnTo>
                    <a:pt x="5472" y="9006"/>
                  </a:lnTo>
                  <a:cubicBezTo>
                    <a:pt x="402" y="5638"/>
                    <a:pt x="1068" y="2"/>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36830" y="-20320"/>
            <a:ext cx="9142730" cy="627380"/>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sz="3200"/>
              <a:t>                                             v. luyện tập</a:t>
            </a:r>
          </a:p>
        </p:txBody>
      </p:sp>
      <p:sp>
        <p:nvSpPr>
          <p:cNvPr id="2" name="Text Box 1"/>
          <p:cNvSpPr txBox="1"/>
          <p:nvPr/>
        </p:nvSpPr>
        <p:spPr>
          <a:xfrm>
            <a:off x="611505" y="994410"/>
            <a:ext cx="8164830" cy="3169285"/>
          </a:xfrm>
          <a:prstGeom prst="rect">
            <a:avLst/>
          </a:prstGeom>
          <a:noFill/>
        </p:spPr>
        <p:txBody>
          <a:bodyPr wrap="square" rtlCol="0" anchor="t">
            <a:spAutoFit/>
          </a:bodyPr>
          <a:lstStyle/>
          <a:p>
            <a:r>
              <a:rPr lang="en-US" sz="2000" b="1">
                <a:solidFill>
                  <a:schemeClr val="accent3">
                    <a:lumMod val="50000"/>
                  </a:schemeClr>
                </a:solidFill>
                <a:latin typeface="Times New Roman" panose="02020603050405020304" charset="0"/>
                <a:cs typeface="Times New Roman" panose="02020603050405020304" charset="0"/>
              </a:rPr>
              <a:t>Câu 3 :</a:t>
            </a:r>
            <a:r>
              <a:rPr lang="en-US" sz="2000">
                <a:solidFill>
                  <a:schemeClr val="accent3">
                    <a:lumMod val="50000"/>
                  </a:schemeClr>
                </a:solidFill>
                <a:latin typeface="Times New Roman" panose="02020603050405020304" charset="0"/>
                <a:cs typeface="Times New Roman" panose="02020603050405020304" charset="0"/>
              </a:rPr>
              <a:t> Hình ảnh “Nước mắt ngày trước” trong bài “Cảm xúc mùa thu” của Đỗ Phủ có ý nghĩa như thế nào?</a:t>
            </a:r>
          </a:p>
          <a:p>
            <a:endParaRPr lang="en-US" sz="2000">
              <a:solidFill>
                <a:schemeClr val="accent3">
                  <a:lumMod val="50000"/>
                </a:schemeClr>
              </a:solidFill>
              <a:latin typeface="Times New Roman" panose="02020603050405020304" charset="0"/>
              <a:cs typeface="Times New Roman" panose="02020603050405020304" charset="0"/>
            </a:endParaRPr>
          </a:p>
          <a:p>
            <a:r>
              <a:rPr lang="en-US" sz="2000">
                <a:solidFill>
                  <a:schemeClr val="accent3">
                    <a:lumMod val="50000"/>
                  </a:schemeClr>
                </a:solidFill>
                <a:latin typeface="Times New Roman" panose="02020603050405020304" charset="0"/>
                <a:cs typeface="Times New Roman" panose="02020603050405020304" charset="0"/>
              </a:rPr>
              <a:t>A. Nỗi khổ đau ngày trước.</a:t>
            </a:r>
          </a:p>
          <a:p>
            <a:endParaRPr lang="en-US" sz="2000">
              <a:solidFill>
                <a:schemeClr val="accent3">
                  <a:lumMod val="50000"/>
                </a:schemeClr>
              </a:solidFill>
              <a:latin typeface="Times New Roman" panose="02020603050405020304" charset="0"/>
              <a:cs typeface="Times New Roman" panose="02020603050405020304" charset="0"/>
            </a:endParaRPr>
          </a:p>
          <a:p>
            <a:r>
              <a:rPr lang="en-US" sz="2000">
                <a:solidFill>
                  <a:schemeClr val="accent3">
                    <a:lumMod val="50000"/>
                  </a:schemeClr>
                </a:solidFill>
                <a:latin typeface="Times New Roman" panose="02020603050405020304" charset="0"/>
                <a:cs typeface="Times New Roman" panose="02020603050405020304" charset="0"/>
              </a:rPr>
              <a:t>B. Đã từng rơi lệ từ trước, không phải chỉ có bây giờ.</a:t>
            </a:r>
          </a:p>
          <a:p>
            <a:endParaRPr lang="en-US" sz="2000">
              <a:solidFill>
                <a:schemeClr val="accent3">
                  <a:lumMod val="50000"/>
                </a:schemeClr>
              </a:solidFill>
              <a:latin typeface="Times New Roman" panose="02020603050405020304" charset="0"/>
              <a:cs typeface="Times New Roman" panose="02020603050405020304" charset="0"/>
            </a:endParaRPr>
          </a:p>
          <a:p>
            <a:r>
              <a:rPr lang="en-US" sz="2000">
                <a:solidFill>
                  <a:schemeClr val="accent3">
                    <a:lumMod val="50000"/>
                  </a:schemeClr>
                </a:solidFill>
                <a:latin typeface="Times New Roman" panose="02020603050405020304" charset="0"/>
                <a:cs typeface="Times New Roman" panose="02020603050405020304" charset="0"/>
              </a:rPr>
              <a:t>C. Nỗi khổ đau hiện tại.</a:t>
            </a:r>
          </a:p>
          <a:p>
            <a:endParaRPr lang="en-US" sz="2000">
              <a:solidFill>
                <a:schemeClr val="accent3">
                  <a:lumMod val="50000"/>
                </a:schemeClr>
              </a:solidFill>
              <a:latin typeface="Times New Roman" panose="02020603050405020304" charset="0"/>
              <a:cs typeface="Times New Roman" panose="02020603050405020304" charset="0"/>
            </a:endParaRPr>
          </a:p>
          <a:p>
            <a:r>
              <a:rPr lang="en-US" sz="2000">
                <a:solidFill>
                  <a:schemeClr val="accent3">
                    <a:lumMod val="50000"/>
                  </a:schemeClr>
                </a:solidFill>
                <a:latin typeface="Times New Roman" panose="02020603050405020304" charset="0"/>
                <a:cs typeface="Times New Roman" panose="02020603050405020304" charset="0"/>
              </a:rPr>
              <a:t>D. Không phải nước mắt bây giờ.</a:t>
            </a:r>
          </a:p>
        </p:txBody>
      </p:sp>
      <p:sp>
        <p:nvSpPr>
          <p:cNvPr id="1503" name="Google Shape;1503;p48"/>
          <p:cNvSpPr/>
          <p:nvPr/>
        </p:nvSpPr>
        <p:spPr>
          <a:xfrm flipH="1">
            <a:off x="467360" y="2499360"/>
            <a:ext cx="583565" cy="481330"/>
          </a:xfrm>
          <a:custGeom>
            <a:avLst/>
            <a:gdLst/>
            <a:ahLst/>
            <a:cxnLst/>
            <a:rect l="l" t="t" r="r" b="b"/>
            <a:pathLst>
              <a:path w="116417" h="140215" extrusionOk="0">
                <a:moveTo>
                  <a:pt x="107875" y="9179"/>
                </a:moveTo>
                <a:lnTo>
                  <a:pt x="104136" y="132312"/>
                </a:lnTo>
                <a:lnTo>
                  <a:pt x="21308" y="130671"/>
                </a:lnTo>
                <a:lnTo>
                  <a:pt x="3739" y="10091"/>
                </a:lnTo>
                <a:lnTo>
                  <a:pt x="107875" y="9179"/>
                </a:lnTo>
                <a:close/>
                <a:moveTo>
                  <a:pt x="116416" y="0"/>
                </a:moveTo>
                <a:lnTo>
                  <a:pt x="1" y="4833"/>
                </a:lnTo>
                <a:lnTo>
                  <a:pt x="16870" y="140215"/>
                </a:lnTo>
                <a:lnTo>
                  <a:pt x="107875" y="137570"/>
                </a:lnTo>
                <a:lnTo>
                  <a:pt x="116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03"/>
                                        </p:tgtEl>
                                        <p:attrNameLst>
                                          <p:attrName>style.visibility</p:attrName>
                                        </p:attrNameLst>
                                      </p:cBhvr>
                                      <p:to>
                                        <p:strVal val="visible"/>
                                      </p:to>
                                    </p:set>
                                    <p:anim calcmode="lin" valueType="num">
                                      <p:cBhvr additive="base">
                                        <p:cTn id="12" dur="500" fill="hold"/>
                                        <p:tgtEl>
                                          <p:spTgt spid="1503"/>
                                        </p:tgtEl>
                                        <p:attrNameLst>
                                          <p:attrName>ppt_x</p:attrName>
                                        </p:attrNameLst>
                                      </p:cBhvr>
                                      <p:tavLst>
                                        <p:tav tm="0">
                                          <p:val>
                                            <p:strVal val="#ppt_x"/>
                                          </p:val>
                                        </p:tav>
                                        <p:tav tm="100000">
                                          <p:val>
                                            <p:strVal val="#ppt_x"/>
                                          </p:val>
                                        </p:tav>
                                      </p:tavLst>
                                    </p:anim>
                                    <p:anim calcmode="lin" valueType="num">
                                      <p:cBhvr additive="base">
                                        <p:cTn id="13" dur="500" fill="hold"/>
                                        <p:tgtEl>
                                          <p:spTgt spid="15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503" grpId="0" animBg="1"/>
      <p:bldP spid="150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idx="4294967295"/>
          </p:nvPr>
        </p:nvSpPr>
        <p:spPr>
          <a:xfrm>
            <a:off x="489097" y="307015"/>
            <a:ext cx="2114550" cy="857250"/>
          </a:xfrm>
        </p:spPr>
        <p:txBody>
          <a:bodyPr/>
          <a:lstStyle/>
          <a:p>
            <a:pPr algn="l"/>
            <a:r>
              <a:rPr lang="en-US" altLang="en-US" sz="2100" b="1" i="1" dirty="0" err="1">
                <a:latin typeface="Times New Roman" panose="02020603050405020304" pitchFamily="18" charset="0"/>
              </a:rPr>
              <a:t>Với</a:t>
            </a:r>
            <a:r>
              <a:rPr lang="en-US" altLang="en-US" sz="2100" b="1" i="1" dirty="0">
                <a:latin typeface="Times New Roman" panose="02020603050405020304" pitchFamily="18" charset="0"/>
              </a:rPr>
              <a:t> </a:t>
            </a:r>
            <a:r>
              <a:rPr lang="en-US" altLang="en-US" sz="2100" b="1" i="1" dirty="0" err="1">
                <a:latin typeface="Times New Roman" panose="02020603050405020304" pitchFamily="18" charset="0"/>
              </a:rPr>
              <a:t>Xuân</a:t>
            </a:r>
            <a:r>
              <a:rPr lang="en-US" altLang="en-US" sz="2100" b="1" i="1" dirty="0">
                <a:latin typeface="Times New Roman" panose="02020603050405020304" pitchFamily="18" charset="0"/>
              </a:rPr>
              <a:t> </a:t>
            </a:r>
            <a:r>
              <a:rPr lang="en-US" altLang="en-US" sz="2100" b="1" i="1" dirty="0" err="1">
                <a:latin typeface="Times New Roman" panose="02020603050405020304" pitchFamily="18" charset="0"/>
              </a:rPr>
              <a:t>Diệu</a:t>
            </a:r>
            <a:r>
              <a:rPr lang="en-US" altLang="en-US" sz="2100" b="1" i="1" dirty="0">
                <a:latin typeface="Times New Roman" panose="02020603050405020304" pitchFamily="18" charset="0"/>
              </a:rPr>
              <a:t>:</a:t>
            </a:r>
            <a:r>
              <a:rPr lang="en-US" altLang="en-US" sz="2100" dirty="0">
                <a:latin typeface="Times New Roman" panose="02020603050405020304" pitchFamily="18" charset="0"/>
              </a:rPr>
              <a:t/>
            </a:r>
            <a:br>
              <a:rPr lang="en-US" altLang="en-US" sz="2100" dirty="0">
                <a:latin typeface="Times New Roman" panose="02020603050405020304" pitchFamily="18" charset="0"/>
              </a:rPr>
            </a:br>
            <a:endParaRPr lang="en-US" altLang="en-US" sz="2100" i="1" dirty="0">
              <a:solidFill>
                <a:srgbClr val="FF0000"/>
              </a:solidFill>
              <a:latin typeface="Times New Roman" panose="02020603050405020304" pitchFamily="18" charset="0"/>
            </a:endParaRPr>
          </a:p>
        </p:txBody>
      </p:sp>
      <p:pic>
        <p:nvPicPr>
          <p:cNvPr id="130056" name="Picture 8" descr="untitled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371600"/>
            <a:ext cx="6400800" cy="3486150"/>
          </a:xfrm>
          <a:prstGeom prst="rect">
            <a:avLst/>
          </a:prstGeom>
          <a:noFill/>
          <a:ln w="28575">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130057" name="Text Box 9"/>
          <p:cNvSpPr txBox="1">
            <a:spLocks noChangeArrowheads="1"/>
          </p:cNvSpPr>
          <p:nvPr/>
        </p:nvSpPr>
        <p:spPr bwMode="auto">
          <a:xfrm>
            <a:off x="3714750" y="285750"/>
            <a:ext cx="4057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i="1">
                <a:solidFill>
                  <a:srgbClr val="FF0000"/>
                </a:solidFill>
                <a:latin typeface="Times New Roman" panose="02020603050405020304" pitchFamily="18" charset="0"/>
              </a:rPr>
              <a:t>Đây mùa thu tới mùa thu tới</a:t>
            </a:r>
            <a:br>
              <a:rPr lang="en-US" altLang="en-US" sz="2400" b="1" i="1">
                <a:solidFill>
                  <a:srgbClr val="FF0000"/>
                </a:solidFill>
                <a:latin typeface="Times New Roman" panose="02020603050405020304" pitchFamily="18" charset="0"/>
              </a:rPr>
            </a:br>
            <a:r>
              <a:rPr lang="en-US" altLang="en-US" sz="2400" b="1" i="1">
                <a:solidFill>
                  <a:srgbClr val="FF0000"/>
                </a:solidFill>
                <a:latin typeface="Times New Roman" panose="02020603050405020304" pitchFamily="18" charset="0"/>
              </a:rPr>
              <a:t>Với áo mơ phai dệt lá vàng</a:t>
            </a:r>
          </a:p>
        </p:txBody>
      </p:sp>
    </p:spTree>
    <p:custDataLst>
      <p:tags r:id="rId1"/>
    </p:custDataLst>
    <p:extLst>
      <p:ext uri="{BB962C8B-B14F-4D97-AF65-F5344CB8AC3E}">
        <p14:creationId xmlns:p14="http://schemas.microsoft.com/office/powerpoint/2010/main" val="2434241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500" fill="hold"/>
                                        <p:tgtEl>
                                          <p:spTgt spid="130050"/>
                                        </p:tgtEl>
                                        <p:attrNameLst>
                                          <p:attrName>ppt_w</p:attrName>
                                        </p:attrNameLst>
                                      </p:cBhvr>
                                      <p:tavLst>
                                        <p:tav tm="0">
                                          <p:val>
                                            <p:fltVal val="0"/>
                                          </p:val>
                                        </p:tav>
                                        <p:tav tm="100000">
                                          <p:val>
                                            <p:strVal val="#ppt_w"/>
                                          </p:val>
                                        </p:tav>
                                      </p:tavLst>
                                    </p:anim>
                                    <p:anim calcmode="lin" valueType="num">
                                      <p:cBhvr>
                                        <p:cTn id="8" dur="500" fill="hold"/>
                                        <p:tgtEl>
                                          <p:spTgt spid="130050"/>
                                        </p:tgtEl>
                                        <p:attrNameLst>
                                          <p:attrName>ppt_h</p:attrName>
                                        </p:attrNameLst>
                                      </p:cBhvr>
                                      <p:tavLst>
                                        <p:tav tm="0">
                                          <p:val>
                                            <p:fltVal val="0"/>
                                          </p:val>
                                        </p:tav>
                                        <p:tav tm="100000">
                                          <p:val>
                                            <p:strVal val="#ppt_h"/>
                                          </p:val>
                                        </p:tav>
                                      </p:tavLst>
                                    </p:anim>
                                    <p:animEffect transition="in" filter="fade">
                                      <p:cBhvr>
                                        <p:cTn id="9" dur="500"/>
                                        <p:tgtEl>
                                          <p:spTgt spid="130050"/>
                                        </p:tgtEl>
                                      </p:cBhvr>
                                    </p:animEffect>
                                  </p:childTnLst>
                                </p:cTn>
                              </p:par>
                              <p:par>
                                <p:cTn id="10" presetID="53" presetClass="entr" presetSubtype="0" fill="hold" nodeType="withEffect">
                                  <p:stCondLst>
                                    <p:cond delay="0"/>
                                  </p:stCondLst>
                                  <p:childTnLst>
                                    <p:set>
                                      <p:cBhvr>
                                        <p:cTn id="11" dur="1" fill="hold">
                                          <p:stCondLst>
                                            <p:cond delay="0"/>
                                          </p:stCondLst>
                                        </p:cTn>
                                        <p:tgtEl>
                                          <p:spTgt spid="130056"/>
                                        </p:tgtEl>
                                        <p:attrNameLst>
                                          <p:attrName>style.visibility</p:attrName>
                                        </p:attrNameLst>
                                      </p:cBhvr>
                                      <p:to>
                                        <p:strVal val="visible"/>
                                      </p:to>
                                    </p:set>
                                    <p:anim calcmode="lin" valueType="num">
                                      <p:cBhvr>
                                        <p:cTn id="12" dur="500" fill="hold"/>
                                        <p:tgtEl>
                                          <p:spTgt spid="130056"/>
                                        </p:tgtEl>
                                        <p:attrNameLst>
                                          <p:attrName>ppt_w</p:attrName>
                                        </p:attrNameLst>
                                      </p:cBhvr>
                                      <p:tavLst>
                                        <p:tav tm="0">
                                          <p:val>
                                            <p:fltVal val="0"/>
                                          </p:val>
                                        </p:tav>
                                        <p:tav tm="100000">
                                          <p:val>
                                            <p:strVal val="#ppt_w"/>
                                          </p:val>
                                        </p:tav>
                                      </p:tavLst>
                                    </p:anim>
                                    <p:anim calcmode="lin" valueType="num">
                                      <p:cBhvr>
                                        <p:cTn id="13" dur="500" fill="hold"/>
                                        <p:tgtEl>
                                          <p:spTgt spid="130056"/>
                                        </p:tgtEl>
                                        <p:attrNameLst>
                                          <p:attrName>ppt_h</p:attrName>
                                        </p:attrNameLst>
                                      </p:cBhvr>
                                      <p:tavLst>
                                        <p:tav tm="0">
                                          <p:val>
                                            <p:fltVal val="0"/>
                                          </p:val>
                                        </p:tav>
                                        <p:tav tm="100000">
                                          <p:val>
                                            <p:strVal val="#ppt_h"/>
                                          </p:val>
                                        </p:tav>
                                      </p:tavLst>
                                    </p:anim>
                                    <p:animEffect transition="in" filter="fade">
                                      <p:cBhvr>
                                        <p:cTn id="14" dur="500"/>
                                        <p:tgtEl>
                                          <p:spTgt spid="13005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30057"/>
                                        </p:tgtEl>
                                        <p:attrNameLst>
                                          <p:attrName>style.visibility</p:attrName>
                                        </p:attrNameLst>
                                      </p:cBhvr>
                                      <p:to>
                                        <p:strVal val="visible"/>
                                      </p:to>
                                    </p:set>
                                    <p:anim calcmode="lin" valueType="num">
                                      <p:cBhvr>
                                        <p:cTn id="17" dur="500" fill="hold"/>
                                        <p:tgtEl>
                                          <p:spTgt spid="130057"/>
                                        </p:tgtEl>
                                        <p:attrNameLst>
                                          <p:attrName>ppt_w</p:attrName>
                                        </p:attrNameLst>
                                      </p:cBhvr>
                                      <p:tavLst>
                                        <p:tav tm="0">
                                          <p:val>
                                            <p:fltVal val="0"/>
                                          </p:val>
                                        </p:tav>
                                        <p:tav tm="100000">
                                          <p:val>
                                            <p:strVal val="#ppt_w"/>
                                          </p:val>
                                        </p:tav>
                                      </p:tavLst>
                                    </p:anim>
                                    <p:anim calcmode="lin" valueType="num">
                                      <p:cBhvr>
                                        <p:cTn id="18" dur="500" fill="hold"/>
                                        <p:tgtEl>
                                          <p:spTgt spid="130057"/>
                                        </p:tgtEl>
                                        <p:attrNameLst>
                                          <p:attrName>ppt_h</p:attrName>
                                        </p:attrNameLst>
                                      </p:cBhvr>
                                      <p:tavLst>
                                        <p:tav tm="0">
                                          <p:val>
                                            <p:fltVal val="0"/>
                                          </p:val>
                                        </p:tav>
                                        <p:tav tm="100000">
                                          <p:val>
                                            <p:strVal val="#ppt_h"/>
                                          </p:val>
                                        </p:tav>
                                      </p:tavLst>
                                    </p:anim>
                                    <p:animEffect transition="in" filter="fade">
                                      <p:cBhvr>
                                        <p:cTn id="19" dur="500"/>
                                        <p:tgtEl>
                                          <p:spTgt spid="130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grpSp>
        <p:nvGrpSpPr>
          <p:cNvPr id="1387" name="Google Shape;1387;p44"/>
          <p:cNvGrpSpPr/>
          <p:nvPr/>
        </p:nvGrpSpPr>
        <p:grpSpPr>
          <a:xfrm>
            <a:off x="6246956" y="1112105"/>
            <a:ext cx="407245" cy="535791"/>
            <a:chOff x="2536956" y="2909555"/>
            <a:chExt cx="407245" cy="535791"/>
          </a:xfrm>
        </p:grpSpPr>
        <p:sp>
          <p:nvSpPr>
            <p:cNvPr id="1388" name="Google Shape;1388;p44"/>
            <p:cNvSpPr/>
            <p:nvPr/>
          </p:nvSpPr>
          <p:spPr>
            <a:xfrm>
              <a:off x="2536956" y="2909555"/>
              <a:ext cx="407245" cy="535791"/>
            </a:xfrm>
            <a:custGeom>
              <a:avLst/>
              <a:gdLst/>
              <a:ahLst/>
              <a:cxnLst/>
              <a:rect l="l" t="t" r="r" b="b"/>
              <a:pathLst>
                <a:path w="7106" h="9349" extrusionOk="0">
                  <a:moveTo>
                    <a:pt x="2954" y="0"/>
                  </a:moveTo>
                  <a:cubicBezTo>
                    <a:pt x="1564" y="0"/>
                    <a:pt x="1024" y="2252"/>
                    <a:pt x="734" y="3444"/>
                  </a:cubicBezTo>
                  <a:cubicBezTo>
                    <a:pt x="301" y="5246"/>
                    <a:pt x="1" y="7214"/>
                    <a:pt x="134" y="9015"/>
                  </a:cubicBezTo>
                  <a:cubicBezTo>
                    <a:pt x="134" y="9115"/>
                    <a:pt x="167" y="9215"/>
                    <a:pt x="167" y="9349"/>
                  </a:cubicBezTo>
                  <a:cubicBezTo>
                    <a:pt x="1835" y="8982"/>
                    <a:pt x="3536" y="8114"/>
                    <a:pt x="5004" y="7080"/>
                  </a:cubicBezTo>
                  <a:cubicBezTo>
                    <a:pt x="6072" y="6347"/>
                    <a:pt x="7106" y="5179"/>
                    <a:pt x="7039" y="3745"/>
                  </a:cubicBezTo>
                  <a:cubicBezTo>
                    <a:pt x="6971" y="2700"/>
                    <a:pt x="6470" y="2336"/>
                    <a:pt x="5841" y="2336"/>
                  </a:cubicBezTo>
                  <a:cubicBezTo>
                    <a:pt x="5547" y="2336"/>
                    <a:pt x="5224" y="2416"/>
                    <a:pt x="4904" y="2544"/>
                  </a:cubicBezTo>
                  <a:cubicBezTo>
                    <a:pt x="4637" y="1376"/>
                    <a:pt x="4137" y="142"/>
                    <a:pt x="3103" y="9"/>
                  </a:cubicBezTo>
                  <a:cubicBezTo>
                    <a:pt x="3052" y="3"/>
                    <a:pt x="3003" y="0"/>
                    <a:pt x="2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4"/>
            <p:cNvSpPr/>
            <p:nvPr/>
          </p:nvSpPr>
          <p:spPr>
            <a:xfrm>
              <a:off x="2752957" y="2973112"/>
              <a:ext cx="91868" cy="195026"/>
            </a:xfrm>
            <a:custGeom>
              <a:avLst/>
              <a:gdLst/>
              <a:ahLst/>
              <a:cxnLst/>
              <a:rect l="l" t="t" r="r" b="b"/>
              <a:pathLst>
                <a:path w="1603" h="3403" extrusionOk="0">
                  <a:moveTo>
                    <a:pt x="1168" y="0"/>
                  </a:moveTo>
                  <a:cubicBezTo>
                    <a:pt x="1235" y="2035"/>
                    <a:pt x="1" y="3403"/>
                    <a:pt x="1" y="3403"/>
                  </a:cubicBezTo>
                  <a:cubicBezTo>
                    <a:pt x="1302" y="2669"/>
                    <a:pt x="1602" y="34"/>
                    <a:pt x="1602" y="34"/>
                  </a:cubicBezTo>
                  <a:lnTo>
                    <a:pt x="1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44"/>
          <p:cNvGrpSpPr/>
          <p:nvPr/>
        </p:nvGrpSpPr>
        <p:grpSpPr>
          <a:xfrm>
            <a:off x="70683" y="2297667"/>
            <a:ext cx="619375" cy="547815"/>
            <a:chOff x="2450934" y="3462483"/>
            <a:chExt cx="760903" cy="672991"/>
          </a:xfrm>
        </p:grpSpPr>
        <p:sp>
          <p:nvSpPr>
            <p:cNvPr id="1391" name="Google Shape;1391;p44"/>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4"/>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44"/>
          <p:cNvGrpSpPr/>
          <p:nvPr/>
        </p:nvGrpSpPr>
        <p:grpSpPr>
          <a:xfrm flipH="1">
            <a:off x="8355559" y="4340281"/>
            <a:ext cx="557466" cy="527705"/>
            <a:chOff x="6314477" y="3841016"/>
            <a:chExt cx="619406" cy="586339"/>
          </a:xfrm>
        </p:grpSpPr>
        <p:sp>
          <p:nvSpPr>
            <p:cNvPr id="1394" name="Google Shape;1394;p44"/>
            <p:cNvSpPr/>
            <p:nvPr/>
          </p:nvSpPr>
          <p:spPr>
            <a:xfrm>
              <a:off x="6314477" y="3841016"/>
              <a:ext cx="619406" cy="586339"/>
            </a:xfrm>
            <a:custGeom>
              <a:avLst/>
              <a:gdLst/>
              <a:ahLst/>
              <a:cxnLst/>
              <a:rect l="l" t="t" r="r" b="b"/>
              <a:pathLst>
                <a:path w="10808" h="10231" extrusionOk="0">
                  <a:moveTo>
                    <a:pt x="3670" y="1"/>
                  </a:moveTo>
                  <a:cubicBezTo>
                    <a:pt x="868" y="3570"/>
                    <a:pt x="2402" y="5638"/>
                    <a:pt x="2402" y="5638"/>
                  </a:cubicBezTo>
                  <a:lnTo>
                    <a:pt x="0" y="6172"/>
                  </a:lnTo>
                  <a:cubicBezTo>
                    <a:pt x="699" y="9309"/>
                    <a:pt x="2237" y="10230"/>
                    <a:pt x="3799" y="10230"/>
                  </a:cubicBezTo>
                  <a:cubicBezTo>
                    <a:pt x="5144" y="10230"/>
                    <a:pt x="6508" y="9547"/>
                    <a:pt x="7372" y="9007"/>
                  </a:cubicBezTo>
                  <a:cubicBezTo>
                    <a:pt x="8807" y="6906"/>
                    <a:pt x="10808" y="3003"/>
                    <a:pt x="7973" y="634"/>
                  </a:cubicBezTo>
                  <a:lnTo>
                    <a:pt x="7973" y="634"/>
                  </a:lnTo>
                  <a:lnTo>
                    <a:pt x="6538" y="2636"/>
                  </a:lnTo>
                  <a:cubicBezTo>
                    <a:pt x="5771" y="1668"/>
                    <a:pt x="4503" y="634"/>
                    <a:pt x="3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4"/>
            <p:cNvSpPr/>
            <p:nvPr/>
          </p:nvSpPr>
          <p:spPr>
            <a:xfrm>
              <a:off x="6473111" y="3848696"/>
              <a:ext cx="313600" cy="542955"/>
            </a:xfrm>
            <a:custGeom>
              <a:avLst/>
              <a:gdLst/>
              <a:ahLst/>
              <a:cxnLst/>
              <a:rect l="l" t="t" r="r" b="b"/>
              <a:pathLst>
                <a:path w="5472" h="9474" extrusionOk="0">
                  <a:moveTo>
                    <a:pt x="1068" y="0"/>
                  </a:moveTo>
                  <a:lnTo>
                    <a:pt x="1068" y="0"/>
                  </a:lnTo>
                  <a:cubicBezTo>
                    <a:pt x="1" y="5671"/>
                    <a:pt x="5305" y="9473"/>
                    <a:pt x="5305" y="9473"/>
                  </a:cubicBezTo>
                  <a:lnTo>
                    <a:pt x="5472" y="9006"/>
                  </a:lnTo>
                  <a:cubicBezTo>
                    <a:pt x="402" y="5638"/>
                    <a:pt x="1068" y="2"/>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36830" y="-20320"/>
            <a:ext cx="9142730" cy="627380"/>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sz="3200"/>
              <a:t>                                             v. luyện tập</a:t>
            </a:r>
          </a:p>
        </p:txBody>
      </p:sp>
      <p:sp>
        <p:nvSpPr>
          <p:cNvPr id="2" name="Text Box 0"/>
          <p:cNvSpPr txBox="1"/>
          <p:nvPr/>
        </p:nvSpPr>
        <p:spPr>
          <a:xfrm>
            <a:off x="640715" y="1075690"/>
            <a:ext cx="7557770" cy="2861310"/>
          </a:xfrm>
          <a:prstGeom prst="rect">
            <a:avLst/>
          </a:prstGeom>
          <a:noFill/>
        </p:spPr>
        <p:txBody>
          <a:bodyPr wrap="none" rtlCol="0">
            <a:spAutoFit/>
          </a:bodyPr>
          <a:lstStyle/>
          <a:p>
            <a:pPr algn="l"/>
            <a:r>
              <a:rPr lang="en-US" sz="2000" b="1" dirty="0" err="1">
                <a:solidFill>
                  <a:schemeClr val="accent3">
                    <a:lumMod val="50000"/>
                  </a:schemeClr>
                </a:solidFill>
                <a:latin typeface="Times New Roman" panose="02020603050405020304" charset="0"/>
                <a:cs typeface="Times New Roman" panose="02020603050405020304" charset="0"/>
              </a:rPr>
              <a:t>Câu</a:t>
            </a:r>
            <a:r>
              <a:rPr lang="en-US" sz="2000" b="1" dirty="0">
                <a:solidFill>
                  <a:schemeClr val="accent3">
                    <a:lumMod val="50000"/>
                  </a:schemeClr>
                </a:solidFill>
                <a:latin typeface="Times New Roman" panose="02020603050405020304" charset="0"/>
                <a:cs typeface="Times New Roman" panose="02020603050405020304" charset="0"/>
              </a:rPr>
              <a:t> 4:</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Hình</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ảnh</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rừng</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phong</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tiêu</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điều</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vì</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sương</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móc</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có</a:t>
            </a:r>
            <a:r>
              <a:rPr lang="en-US" sz="2000" dirty="0">
                <a:solidFill>
                  <a:schemeClr val="accent3">
                    <a:lumMod val="50000"/>
                  </a:schemeClr>
                </a:solidFill>
                <a:latin typeface="Times New Roman" panose="02020603050405020304" charset="0"/>
                <a:cs typeface="Times New Roman" panose="02020603050405020304" charset="0"/>
              </a:rPr>
              <a:t> ý </a:t>
            </a:r>
            <a:r>
              <a:rPr lang="en-US" sz="2000" dirty="0" err="1">
                <a:solidFill>
                  <a:schemeClr val="accent3">
                    <a:lumMod val="50000"/>
                  </a:schemeClr>
                </a:solidFill>
                <a:latin typeface="Times New Roman" panose="02020603050405020304" charset="0"/>
                <a:cs typeface="Times New Roman" panose="02020603050405020304" charset="0"/>
              </a:rPr>
              <a:t>nghĩa</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gì</a:t>
            </a:r>
            <a:r>
              <a:rPr lang="en-US" sz="2000" dirty="0">
                <a:solidFill>
                  <a:schemeClr val="accent3">
                    <a:lumMod val="50000"/>
                  </a:schemeClr>
                </a:solidFill>
                <a:latin typeface="Times New Roman" panose="02020603050405020304" charset="0"/>
                <a:cs typeface="Times New Roman" panose="02020603050405020304" charset="0"/>
              </a:rPr>
              <a:t> ?</a:t>
            </a:r>
          </a:p>
          <a:p>
            <a:pPr algn="l"/>
            <a:endParaRPr lang="en-US" sz="2000" dirty="0">
              <a:solidFill>
                <a:schemeClr val="accent3">
                  <a:lumMod val="50000"/>
                </a:schemeClr>
              </a:solidFill>
              <a:latin typeface="Times New Roman" panose="02020603050405020304" charset="0"/>
              <a:cs typeface="Times New Roman" panose="02020603050405020304" charset="0"/>
            </a:endParaRPr>
          </a:p>
          <a:p>
            <a:pPr algn="l"/>
            <a:r>
              <a:rPr lang="en-US" sz="2000" dirty="0">
                <a:solidFill>
                  <a:schemeClr val="accent3">
                    <a:lumMod val="50000"/>
                  </a:schemeClr>
                </a:solidFill>
                <a:latin typeface="Times New Roman" panose="02020603050405020304" charset="0"/>
                <a:cs typeface="Times New Roman" panose="02020603050405020304" charset="0"/>
              </a:rPr>
              <a:t>A. </a:t>
            </a:r>
            <a:r>
              <a:rPr lang="en-US" sz="2000" dirty="0" err="1">
                <a:solidFill>
                  <a:schemeClr val="accent3">
                    <a:lumMod val="50000"/>
                  </a:schemeClr>
                </a:solidFill>
                <a:latin typeface="Times New Roman" panose="02020603050405020304" charset="0"/>
                <a:cs typeface="Times New Roman" panose="02020603050405020304" charset="0"/>
              </a:rPr>
              <a:t>Ngầm</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diễn</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tả</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cảnh</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đời</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bị</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vùi</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dập</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đau</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thương</a:t>
            </a:r>
            <a:endParaRPr lang="en-US" sz="2000" dirty="0">
              <a:solidFill>
                <a:schemeClr val="accent3">
                  <a:lumMod val="50000"/>
                </a:schemeClr>
              </a:solidFill>
              <a:latin typeface="Times New Roman" panose="02020603050405020304" charset="0"/>
              <a:cs typeface="Times New Roman" panose="02020603050405020304" charset="0"/>
            </a:endParaRPr>
          </a:p>
          <a:p>
            <a:pPr algn="l"/>
            <a:endParaRPr lang="en-US" sz="2000" dirty="0">
              <a:solidFill>
                <a:schemeClr val="accent3">
                  <a:lumMod val="50000"/>
                </a:schemeClr>
              </a:solidFill>
              <a:latin typeface="Times New Roman" panose="02020603050405020304" charset="0"/>
              <a:cs typeface="Times New Roman" panose="02020603050405020304" charset="0"/>
            </a:endParaRPr>
          </a:p>
          <a:p>
            <a:pPr algn="l"/>
            <a:r>
              <a:rPr lang="en-US" sz="2000" dirty="0">
                <a:solidFill>
                  <a:schemeClr val="accent3">
                    <a:lumMod val="50000"/>
                  </a:schemeClr>
                </a:solidFill>
                <a:latin typeface="Times New Roman" panose="02020603050405020304" charset="0"/>
                <a:cs typeface="Times New Roman" panose="02020603050405020304" charset="0"/>
              </a:rPr>
              <a:t>B. </a:t>
            </a:r>
            <a:r>
              <a:rPr lang="en-US" sz="2000" dirty="0" err="1">
                <a:solidFill>
                  <a:schemeClr val="accent3">
                    <a:lumMod val="50000"/>
                  </a:schemeClr>
                </a:solidFill>
                <a:latin typeface="Times New Roman" panose="02020603050405020304" charset="0"/>
                <a:cs typeface="Times New Roman" panose="02020603050405020304" charset="0"/>
              </a:rPr>
              <a:t>Diễn</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tả</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sự</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độc</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hại</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của</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sương</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móc</a:t>
            </a:r>
            <a:endParaRPr lang="en-US" sz="2000" dirty="0">
              <a:solidFill>
                <a:schemeClr val="accent3">
                  <a:lumMod val="50000"/>
                </a:schemeClr>
              </a:solidFill>
              <a:latin typeface="Times New Roman" panose="02020603050405020304" charset="0"/>
              <a:cs typeface="Times New Roman" panose="02020603050405020304" charset="0"/>
            </a:endParaRPr>
          </a:p>
          <a:p>
            <a:pPr algn="l"/>
            <a:endParaRPr lang="en-US" sz="2000" dirty="0">
              <a:solidFill>
                <a:schemeClr val="accent3">
                  <a:lumMod val="50000"/>
                </a:schemeClr>
              </a:solidFill>
              <a:latin typeface="Times New Roman" panose="02020603050405020304" charset="0"/>
              <a:cs typeface="Times New Roman" panose="02020603050405020304" charset="0"/>
            </a:endParaRPr>
          </a:p>
          <a:p>
            <a:pPr algn="l"/>
            <a:r>
              <a:rPr lang="en-US" sz="2000" dirty="0">
                <a:solidFill>
                  <a:schemeClr val="accent3">
                    <a:lumMod val="50000"/>
                  </a:schemeClr>
                </a:solidFill>
                <a:latin typeface="Times New Roman" panose="02020603050405020304" charset="0"/>
                <a:cs typeface="Times New Roman" panose="02020603050405020304" charset="0"/>
              </a:rPr>
              <a:t>C. </a:t>
            </a:r>
            <a:r>
              <a:rPr lang="en-US" sz="2000" dirty="0" err="1">
                <a:solidFill>
                  <a:schemeClr val="accent3">
                    <a:lumMod val="50000"/>
                  </a:schemeClr>
                </a:solidFill>
                <a:latin typeface="Times New Roman" panose="02020603050405020304" charset="0"/>
                <a:cs typeface="Times New Roman" panose="02020603050405020304" charset="0"/>
              </a:rPr>
              <a:t>Sự</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ghê</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rợn</a:t>
            </a:r>
            <a:r>
              <a:rPr lang="en-US" sz="2000" dirty="0">
                <a:solidFill>
                  <a:schemeClr val="accent3">
                    <a:lumMod val="50000"/>
                  </a:schemeClr>
                </a:solidFill>
                <a:latin typeface="Times New Roman" panose="02020603050405020304" charset="0"/>
                <a:cs typeface="Times New Roman" panose="02020603050405020304" charset="0"/>
              </a:rPr>
              <a:t> </a:t>
            </a:r>
          </a:p>
          <a:p>
            <a:pPr algn="l"/>
            <a:endParaRPr lang="en-US" sz="2000" dirty="0">
              <a:solidFill>
                <a:schemeClr val="accent3">
                  <a:lumMod val="50000"/>
                </a:schemeClr>
              </a:solidFill>
              <a:latin typeface="Times New Roman" panose="02020603050405020304" charset="0"/>
              <a:cs typeface="Times New Roman" panose="02020603050405020304" charset="0"/>
            </a:endParaRPr>
          </a:p>
          <a:p>
            <a:pPr algn="l"/>
            <a:r>
              <a:rPr lang="en-US" sz="2000" dirty="0">
                <a:solidFill>
                  <a:schemeClr val="accent3">
                    <a:lumMod val="50000"/>
                  </a:schemeClr>
                </a:solidFill>
                <a:latin typeface="Times New Roman" panose="02020603050405020304" charset="0"/>
                <a:cs typeface="Times New Roman" panose="02020603050405020304" charset="0"/>
              </a:rPr>
              <a:t>D. </a:t>
            </a:r>
            <a:r>
              <a:rPr lang="en-US" sz="2000" dirty="0" err="1">
                <a:solidFill>
                  <a:schemeClr val="accent3">
                    <a:lumMod val="50000"/>
                  </a:schemeClr>
                </a:solidFill>
                <a:latin typeface="Times New Roman" panose="02020603050405020304" charset="0"/>
                <a:cs typeface="Times New Roman" panose="02020603050405020304" charset="0"/>
              </a:rPr>
              <a:t>Diễn</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tả</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cảnh</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trong</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sáng</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êm</a:t>
            </a:r>
            <a:r>
              <a:rPr lang="en-US" sz="2000" dirty="0">
                <a:solidFill>
                  <a:schemeClr val="accent3">
                    <a:lumMod val="50000"/>
                  </a:schemeClr>
                </a:solidFill>
                <a:latin typeface="Times New Roman" panose="02020603050405020304" charset="0"/>
                <a:cs typeface="Times New Roman" panose="02020603050405020304" charset="0"/>
              </a:rPr>
              <a:t> </a:t>
            </a:r>
            <a:r>
              <a:rPr lang="en-US" sz="2000" dirty="0" err="1">
                <a:solidFill>
                  <a:schemeClr val="accent3">
                    <a:lumMod val="50000"/>
                  </a:schemeClr>
                </a:solidFill>
                <a:latin typeface="Times New Roman" panose="02020603050405020304" charset="0"/>
                <a:cs typeface="Times New Roman" panose="02020603050405020304" charset="0"/>
              </a:rPr>
              <a:t>đềm</a:t>
            </a:r>
            <a:endParaRPr lang="en-US" sz="2000" dirty="0">
              <a:solidFill>
                <a:schemeClr val="accent3">
                  <a:lumMod val="50000"/>
                </a:schemeClr>
              </a:solidFill>
              <a:latin typeface="Times New Roman" panose="02020603050405020304" charset="0"/>
              <a:cs typeface="Times New Roman" panose="02020603050405020304" charset="0"/>
            </a:endParaRPr>
          </a:p>
        </p:txBody>
      </p:sp>
      <p:sp>
        <p:nvSpPr>
          <p:cNvPr id="1503" name="Google Shape;1503;p48"/>
          <p:cNvSpPr/>
          <p:nvPr/>
        </p:nvSpPr>
        <p:spPr>
          <a:xfrm flipH="1">
            <a:off x="523240" y="1647825"/>
            <a:ext cx="552450" cy="483235"/>
          </a:xfrm>
          <a:custGeom>
            <a:avLst/>
            <a:gdLst/>
            <a:ahLst/>
            <a:cxnLst/>
            <a:rect l="l" t="t" r="r" b="b"/>
            <a:pathLst>
              <a:path w="116417" h="140215" extrusionOk="0">
                <a:moveTo>
                  <a:pt x="107875" y="9179"/>
                </a:moveTo>
                <a:lnTo>
                  <a:pt x="104136" y="132312"/>
                </a:lnTo>
                <a:lnTo>
                  <a:pt x="21308" y="130671"/>
                </a:lnTo>
                <a:lnTo>
                  <a:pt x="3739" y="10091"/>
                </a:lnTo>
                <a:lnTo>
                  <a:pt x="107875" y="9179"/>
                </a:lnTo>
                <a:close/>
                <a:moveTo>
                  <a:pt x="116416" y="0"/>
                </a:moveTo>
                <a:lnTo>
                  <a:pt x="1" y="4833"/>
                </a:lnTo>
                <a:lnTo>
                  <a:pt x="16870" y="140215"/>
                </a:lnTo>
                <a:lnTo>
                  <a:pt x="107875" y="137570"/>
                </a:lnTo>
                <a:lnTo>
                  <a:pt x="116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
                                        </p:tgtEl>
                                        <p:attrNameLst>
                                          <p:attrName>style.visibility</p:attrName>
                                        </p:attrNameLst>
                                      </p:cBhvr>
                                      <p:to>
                                        <p:strVal val="visible"/>
                                      </p:to>
                                    </p:set>
                                    <p:animEffect transition="in" filter="box(in)">
                                      <p:cBhvr>
                                        <p:cTn id="7" dur="2000"/>
                                        <p:tgtEl>
                                          <p:spTgt spid="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03"/>
                                        </p:tgtEl>
                                        <p:attrNameLst>
                                          <p:attrName>style.visibility</p:attrName>
                                        </p:attrNameLst>
                                      </p:cBhvr>
                                      <p:to>
                                        <p:strVal val="visible"/>
                                      </p:to>
                                    </p:set>
                                    <p:anim calcmode="lin" valueType="num">
                                      <p:cBhvr additive="base">
                                        <p:cTn id="12" dur="500" fill="hold"/>
                                        <p:tgtEl>
                                          <p:spTgt spid="1503"/>
                                        </p:tgtEl>
                                        <p:attrNameLst>
                                          <p:attrName>ppt_x</p:attrName>
                                        </p:attrNameLst>
                                      </p:cBhvr>
                                      <p:tavLst>
                                        <p:tav tm="0">
                                          <p:val>
                                            <p:strVal val="#ppt_x"/>
                                          </p:val>
                                        </p:tav>
                                        <p:tav tm="100000">
                                          <p:val>
                                            <p:strVal val="#ppt_x"/>
                                          </p:val>
                                        </p:tav>
                                      </p:tavLst>
                                    </p:anim>
                                    <p:anim calcmode="lin" valueType="num">
                                      <p:cBhvr additive="base">
                                        <p:cTn id="13" dur="500" fill="hold"/>
                                        <p:tgtEl>
                                          <p:spTgt spid="15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 grpId="0"/>
      <p:bldP spid="1" grpId="1"/>
      <p:bldP spid="1503" grpId="0" bldLvl="0" animBg="1"/>
      <p:bldP spid="150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51"/>
        <p:cNvGrpSpPr/>
        <p:nvPr/>
      </p:nvGrpSpPr>
      <p:grpSpPr>
        <a:xfrm>
          <a:off x="0" y="0"/>
          <a:ext cx="0" cy="0"/>
          <a:chOff x="0" y="0"/>
          <a:chExt cx="0" cy="0"/>
        </a:xfrm>
      </p:grpSpPr>
      <p:grpSp>
        <p:nvGrpSpPr>
          <p:cNvPr id="2059" name="Google Shape;2059;p57"/>
          <p:cNvGrpSpPr/>
          <p:nvPr/>
        </p:nvGrpSpPr>
        <p:grpSpPr>
          <a:xfrm>
            <a:off x="83692" y="1144100"/>
            <a:ext cx="749443" cy="502838"/>
            <a:chOff x="4781267" y="151450"/>
            <a:chExt cx="749443" cy="502838"/>
          </a:xfrm>
        </p:grpSpPr>
        <p:sp>
          <p:nvSpPr>
            <p:cNvPr id="2060" name="Google Shape;2060;p57"/>
            <p:cNvSpPr/>
            <p:nvPr/>
          </p:nvSpPr>
          <p:spPr>
            <a:xfrm>
              <a:off x="4781267" y="151450"/>
              <a:ext cx="749443" cy="472578"/>
            </a:xfrm>
            <a:custGeom>
              <a:avLst/>
              <a:gdLst/>
              <a:ahLst/>
              <a:cxnLst/>
              <a:rect l="l" t="t" r="r" b="b"/>
              <a:pathLst>
                <a:path w="13077" h="8246" extrusionOk="0">
                  <a:moveTo>
                    <a:pt x="4938" y="0"/>
                  </a:moveTo>
                  <a:lnTo>
                    <a:pt x="4938" y="0"/>
                  </a:lnTo>
                  <a:cubicBezTo>
                    <a:pt x="1" y="3403"/>
                    <a:pt x="3270" y="6605"/>
                    <a:pt x="5071" y="7906"/>
                  </a:cubicBezTo>
                  <a:cubicBezTo>
                    <a:pt x="5912" y="8085"/>
                    <a:pt x="6963" y="8246"/>
                    <a:pt x="8032" y="8246"/>
                  </a:cubicBezTo>
                  <a:cubicBezTo>
                    <a:pt x="10144" y="8246"/>
                    <a:pt x="12324" y="7619"/>
                    <a:pt x="13077" y="5271"/>
                  </a:cubicBezTo>
                  <a:lnTo>
                    <a:pt x="10675" y="4737"/>
                  </a:lnTo>
                  <a:cubicBezTo>
                    <a:pt x="11242" y="3636"/>
                    <a:pt x="11743" y="2068"/>
                    <a:pt x="12009" y="1101"/>
                  </a:cubicBezTo>
                  <a:cubicBezTo>
                    <a:pt x="11033" y="818"/>
                    <a:pt x="10209" y="708"/>
                    <a:pt x="9519" y="708"/>
                  </a:cubicBezTo>
                  <a:cubicBezTo>
                    <a:pt x="7123" y="708"/>
                    <a:pt x="6339" y="2035"/>
                    <a:pt x="6339" y="2035"/>
                  </a:cubicBezTo>
                  <a:lnTo>
                    <a:pt x="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7"/>
            <p:cNvSpPr/>
            <p:nvPr/>
          </p:nvSpPr>
          <p:spPr>
            <a:xfrm>
              <a:off x="5056583" y="224062"/>
              <a:ext cx="409136" cy="430226"/>
            </a:xfrm>
            <a:custGeom>
              <a:avLst/>
              <a:gdLst/>
              <a:ahLst/>
              <a:cxnLst/>
              <a:rect l="l" t="t" r="r" b="b"/>
              <a:pathLst>
                <a:path w="7139" h="7507" extrusionOk="0">
                  <a:moveTo>
                    <a:pt x="7139" y="1"/>
                  </a:moveTo>
                  <a:cubicBezTo>
                    <a:pt x="1501" y="1135"/>
                    <a:pt x="0" y="7506"/>
                    <a:pt x="0" y="7506"/>
                  </a:cubicBezTo>
                  <a:lnTo>
                    <a:pt x="467" y="7473"/>
                  </a:lnTo>
                  <a:cubicBezTo>
                    <a:pt x="1668" y="1536"/>
                    <a:pt x="7138" y="1"/>
                    <a:pt x="7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5" name="Google Shape;2065;p57"/>
          <p:cNvGrpSpPr/>
          <p:nvPr/>
        </p:nvGrpSpPr>
        <p:grpSpPr>
          <a:xfrm>
            <a:off x="5903813" y="166872"/>
            <a:ext cx="606053" cy="643133"/>
            <a:chOff x="1307013" y="2417622"/>
            <a:chExt cx="606053" cy="643133"/>
          </a:xfrm>
        </p:grpSpPr>
        <p:sp>
          <p:nvSpPr>
            <p:cNvPr id="2066" name="Google Shape;2066;p57"/>
            <p:cNvSpPr/>
            <p:nvPr/>
          </p:nvSpPr>
          <p:spPr>
            <a:xfrm>
              <a:off x="1307013" y="2417622"/>
              <a:ext cx="606053" cy="643133"/>
            </a:xfrm>
            <a:custGeom>
              <a:avLst/>
              <a:gdLst/>
              <a:ahLst/>
              <a:cxnLst/>
              <a:rect l="l" t="t" r="r" b="b"/>
              <a:pathLst>
                <a:path w="10575" h="11222" extrusionOk="0">
                  <a:moveTo>
                    <a:pt x="2869" y="1"/>
                  </a:moveTo>
                  <a:cubicBezTo>
                    <a:pt x="2869" y="1235"/>
                    <a:pt x="2802" y="3370"/>
                    <a:pt x="2335" y="4370"/>
                  </a:cubicBezTo>
                  <a:cubicBezTo>
                    <a:pt x="1940" y="5162"/>
                    <a:pt x="1238" y="5342"/>
                    <a:pt x="687" y="5342"/>
                  </a:cubicBezTo>
                  <a:cubicBezTo>
                    <a:pt x="635" y="5342"/>
                    <a:pt x="584" y="5341"/>
                    <a:pt x="534" y="5338"/>
                  </a:cubicBezTo>
                  <a:lnTo>
                    <a:pt x="534" y="5338"/>
                  </a:lnTo>
                  <a:cubicBezTo>
                    <a:pt x="968" y="5905"/>
                    <a:pt x="1568" y="6772"/>
                    <a:pt x="1535" y="7439"/>
                  </a:cubicBezTo>
                  <a:lnTo>
                    <a:pt x="2069" y="7806"/>
                  </a:lnTo>
                  <a:lnTo>
                    <a:pt x="1568" y="7840"/>
                  </a:lnTo>
                  <a:lnTo>
                    <a:pt x="1702" y="7973"/>
                  </a:lnTo>
                  <a:lnTo>
                    <a:pt x="1335" y="7940"/>
                  </a:lnTo>
                  <a:cubicBezTo>
                    <a:pt x="1104" y="8222"/>
                    <a:pt x="696" y="8287"/>
                    <a:pt x="323" y="8287"/>
                  </a:cubicBezTo>
                  <a:cubicBezTo>
                    <a:pt x="210" y="8287"/>
                    <a:pt x="101" y="8281"/>
                    <a:pt x="0" y="8273"/>
                  </a:cubicBezTo>
                  <a:lnTo>
                    <a:pt x="0" y="8273"/>
                  </a:lnTo>
                  <a:cubicBezTo>
                    <a:pt x="2008" y="10581"/>
                    <a:pt x="4237" y="11221"/>
                    <a:pt x="6094" y="11221"/>
                  </a:cubicBezTo>
                  <a:cubicBezTo>
                    <a:pt x="7539" y="11221"/>
                    <a:pt x="8759" y="10833"/>
                    <a:pt x="9474" y="10541"/>
                  </a:cubicBezTo>
                  <a:cubicBezTo>
                    <a:pt x="9174" y="9708"/>
                    <a:pt x="8373" y="6872"/>
                    <a:pt x="10575" y="3136"/>
                  </a:cubicBezTo>
                  <a:lnTo>
                    <a:pt x="10575" y="3136"/>
                  </a:lnTo>
                  <a:cubicBezTo>
                    <a:pt x="9741" y="3938"/>
                    <a:pt x="9095" y="4236"/>
                    <a:pt x="8594" y="4236"/>
                  </a:cubicBezTo>
                  <a:cubicBezTo>
                    <a:pt x="7511" y="4236"/>
                    <a:pt x="7109" y="2843"/>
                    <a:pt x="6972" y="2135"/>
                  </a:cubicBezTo>
                  <a:cubicBezTo>
                    <a:pt x="6538" y="2369"/>
                    <a:pt x="6171" y="2502"/>
                    <a:pt x="5805" y="2536"/>
                  </a:cubicBezTo>
                  <a:lnTo>
                    <a:pt x="5704" y="2903"/>
                  </a:lnTo>
                  <a:lnTo>
                    <a:pt x="5571" y="2703"/>
                  </a:lnTo>
                  <a:lnTo>
                    <a:pt x="5538" y="3303"/>
                  </a:lnTo>
                  <a:lnTo>
                    <a:pt x="5204" y="2502"/>
                  </a:lnTo>
                  <a:cubicBezTo>
                    <a:pt x="3937" y="2269"/>
                    <a:pt x="3203" y="834"/>
                    <a:pt x="2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7"/>
            <p:cNvSpPr/>
            <p:nvPr/>
          </p:nvSpPr>
          <p:spPr>
            <a:xfrm>
              <a:off x="1706577" y="2922294"/>
              <a:ext cx="198866" cy="124821"/>
            </a:xfrm>
            <a:custGeom>
              <a:avLst/>
              <a:gdLst/>
              <a:ahLst/>
              <a:cxnLst/>
              <a:rect l="l" t="t" r="r" b="b"/>
              <a:pathLst>
                <a:path w="3470" h="2178" extrusionOk="0">
                  <a:moveTo>
                    <a:pt x="0" y="1"/>
                  </a:moveTo>
                  <a:lnTo>
                    <a:pt x="0" y="1"/>
                  </a:lnTo>
                  <a:cubicBezTo>
                    <a:pt x="1532" y="1998"/>
                    <a:pt x="2885" y="2178"/>
                    <a:pt x="3322" y="2178"/>
                  </a:cubicBezTo>
                  <a:cubicBezTo>
                    <a:pt x="3417" y="2178"/>
                    <a:pt x="3469" y="2169"/>
                    <a:pt x="3469" y="2169"/>
                  </a:cubicBezTo>
                  <a:lnTo>
                    <a:pt x="3469" y="1702"/>
                  </a:lnTo>
                  <a:cubicBezTo>
                    <a:pt x="3389" y="1709"/>
                    <a:pt x="3310" y="1713"/>
                    <a:pt x="3231" y="1713"/>
                  </a:cubicBezTo>
                  <a:cubicBezTo>
                    <a:pt x="1468" y="1713"/>
                    <a:pt x="1" y="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36830" y="-20320"/>
            <a:ext cx="9142730" cy="627380"/>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sz="3200"/>
              <a:t>                                             v. luyện tập</a:t>
            </a:r>
          </a:p>
        </p:txBody>
      </p:sp>
      <p:sp>
        <p:nvSpPr>
          <p:cNvPr id="3" name="Text Box 2"/>
          <p:cNvSpPr txBox="1"/>
          <p:nvPr/>
        </p:nvSpPr>
        <p:spPr>
          <a:xfrm>
            <a:off x="845820" y="1002030"/>
            <a:ext cx="7857490" cy="2861310"/>
          </a:xfrm>
          <a:prstGeom prst="rect">
            <a:avLst/>
          </a:prstGeom>
          <a:noFill/>
        </p:spPr>
        <p:txBody>
          <a:bodyPr wrap="none" rtlCol="0">
            <a:spAutoFit/>
          </a:bodyPr>
          <a:lstStyle/>
          <a:p>
            <a:pPr algn="l"/>
            <a:r>
              <a:rPr lang="en-US" sz="2000" b="1">
                <a:solidFill>
                  <a:schemeClr val="accent3">
                    <a:lumMod val="50000"/>
                  </a:schemeClr>
                </a:solidFill>
                <a:latin typeface="Times New Roman" panose="02020603050405020304" charset="0"/>
                <a:cs typeface="Times New Roman" panose="02020603050405020304" charset="0"/>
              </a:rPr>
              <a:t>Câu 5:</a:t>
            </a:r>
            <a:r>
              <a:rPr lang="en-US" sz="2000">
                <a:solidFill>
                  <a:schemeClr val="accent3">
                    <a:lumMod val="50000"/>
                  </a:schemeClr>
                </a:solidFill>
                <a:latin typeface="Times New Roman" panose="02020603050405020304" charset="0"/>
                <a:cs typeface="Times New Roman" panose="02020603050405020304" charset="0"/>
              </a:rPr>
              <a:t> Âm thanh “tiếng chày đập áo” có hiệu quả nghệ thuật như thế nào ?</a:t>
            </a:r>
          </a:p>
          <a:p>
            <a:pPr algn="l"/>
            <a:endParaRPr lang="en-US" sz="2000">
              <a:solidFill>
                <a:schemeClr val="accent3">
                  <a:lumMod val="50000"/>
                </a:schemeClr>
              </a:solidFill>
              <a:latin typeface="Times New Roman" panose="02020603050405020304" charset="0"/>
              <a:cs typeface="Times New Roman" panose="02020603050405020304" charset="0"/>
            </a:endParaRPr>
          </a:p>
          <a:p>
            <a:pPr algn="l"/>
            <a:r>
              <a:rPr lang="en-US" sz="2000">
                <a:solidFill>
                  <a:schemeClr val="accent3">
                    <a:lumMod val="50000"/>
                  </a:schemeClr>
                </a:solidFill>
                <a:latin typeface="Times New Roman" panose="02020603050405020304" charset="0"/>
                <a:cs typeface="Times New Roman" panose="02020603050405020304" charset="0"/>
              </a:rPr>
              <a:t>A. Vẻ đẹp của mùa thu </a:t>
            </a:r>
          </a:p>
          <a:p>
            <a:pPr algn="l"/>
            <a:endParaRPr lang="en-US" sz="2000">
              <a:solidFill>
                <a:schemeClr val="accent3">
                  <a:lumMod val="50000"/>
                </a:schemeClr>
              </a:solidFill>
              <a:latin typeface="Times New Roman" panose="02020603050405020304" charset="0"/>
              <a:cs typeface="Times New Roman" panose="02020603050405020304" charset="0"/>
            </a:endParaRPr>
          </a:p>
          <a:p>
            <a:pPr algn="l"/>
            <a:r>
              <a:rPr lang="en-US" sz="2000">
                <a:solidFill>
                  <a:schemeClr val="accent3">
                    <a:lumMod val="50000"/>
                  </a:schemeClr>
                </a:solidFill>
                <a:latin typeface="Times New Roman" panose="02020603050405020304" charset="0"/>
                <a:cs typeface="Times New Roman" panose="02020603050405020304" charset="0"/>
              </a:rPr>
              <a:t>B. Giúp mọi người biết được công việc của ta</a:t>
            </a:r>
          </a:p>
          <a:p>
            <a:pPr algn="l"/>
            <a:endParaRPr lang="en-US" sz="2000">
              <a:solidFill>
                <a:schemeClr val="accent3">
                  <a:lumMod val="50000"/>
                </a:schemeClr>
              </a:solidFill>
              <a:latin typeface="Times New Roman" panose="02020603050405020304" charset="0"/>
              <a:cs typeface="Times New Roman" panose="02020603050405020304" charset="0"/>
            </a:endParaRPr>
          </a:p>
          <a:p>
            <a:pPr algn="l"/>
            <a:r>
              <a:rPr lang="en-US" sz="2000">
                <a:solidFill>
                  <a:schemeClr val="accent3">
                    <a:lumMod val="50000"/>
                  </a:schemeClr>
                </a:solidFill>
                <a:latin typeface="Times New Roman" panose="02020603050405020304" charset="0"/>
                <a:cs typeface="Times New Roman" panose="02020603050405020304" charset="0"/>
              </a:rPr>
              <a:t>C. Gợi nỗi buồn da diết cho người xa quê</a:t>
            </a:r>
          </a:p>
          <a:p>
            <a:pPr algn="l"/>
            <a:endParaRPr lang="en-US" sz="2000">
              <a:solidFill>
                <a:schemeClr val="accent3">
                  <a:lumMod val="50000"/>
                </a:schemeClr>
              </a:solidFill>
              <a:latin typeface="Times New Roman" panose="02020603050405020304" charset="0"/>
              <a:cs typeface="Times New Roman" panose="02020603050405020304" charset="0"/>
            </a:endParaRPr>
          </a:p>
          <a:p>
            <a:pPr algn="l"/>
            <a:r>
              <a:rPr lang="en-US" sz="2000">
                <a:solidFill>
                  <a:schemeClr val="accent3">
                    <a:lumMod val="50000"/>
                  </a:schemeClr>
                </a:solidFill>
                <a:latin typeface="Times New Roman" panose="02020603050405020304" charset="0"/>
                <a:cs typeface="Times New Roman" panose="02020603050405020304" charset="0"/>
              </a:rPr>
              <a:t>D. Tả thực cảnh u buồn</a:t>
            </a:r>
          </a:p>
        </p:txBody>
      </p:sp>
      <p:sp>
        <p:nvSpPr>
          <p:cNvPr id="1503" name="Google Shape;1503;p48"/>
          <p:cNvSpPr/>
          <p:nvPr/>
        </p:nvSpPr>
        <p:spPr>
          <a:xfrm flipH="1">
            <a:off x="755650" y="2787650"/>
            <a:ext cx="534035" cy="497205"/>
          </a:xfrm>
          <a:custGeom>
            <a:avLst/>
            <a:gdLst/>
            <a:ahLst/>
            <a:cxnLst/>
            <a:rect l="l" t="t" r="r" b="b"/>
            <a:pathLst>
              <a:path w="116417" h="140215" extrusionOk="0">
                <a:moveTo>
                  <a:pt x="107875" y="9179"/>
                </a:moveTo>
                <a:lnTo>
                  <a:pt x="104136" y="132312"/>
                </a:lnTo>
                <a:lnTo>
                  <a:pt x="21308" y="130671"/>
                </a:lnTo>
                <a:lnTo>
                  <a:pt x="3739" y="10091"/>
                </a:lnTo>
                <a:lnTo>
                  <a:pt x="107875" y="9179"/>
                </a:lnTo>
                <a:close/>
                <a:moveTo>
                  <a:pt x="116416" y="0"/>
                </a:moveTo>
                <a:lnTo>
                  <a:pt x="1" y="4833"/>
                </a:lnTo>
                <a:lnTo>
                  <a:pt x="16870" y="140215"/>
                </a:lnTo>
                <a:lnTo>
                  <a:pt x="107875" y="137570"/>
                </a:lnTo>
                <a:lnTo>
                  <a:pt x="116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03"/>
                                        </p:tgtEl>
                                        <p:attrNameLst>
                                          <p:attrName>style.visibility</p:attrName>
                                        </p:attrNameLst>
                                      </p:cBhvr>
                                      <p:to>
                                        <p:strVal val="visible"/>
                                      </p:to>
                                    </p:set>
                                    <p:anim calcmode="lin" valueType="num">
                                      <p:cBhvr additive="base">
                                        <p:cTn id="12" dur="500" fill="hold"/>
                                        <p:tgtEl>
                                          <p:spTgt spid="1503"/>
                                        </p:tgtEl>
                                        <p:attrNameLst>
                                          <p:attrName>ppt_x</p:attrName>
                                        </p:attrNameLst>
                                      </p:cBhvr>
                                      <p:tavLst>
                                        <p:tav tm="0">
                                          <p:val>
                                            <p:strVal val="#ppt_x"/>
                                          </p:val>
                                        </p:tav>
                                        <p:tav tm="100000">
                                          <p:val>
                                            <p:strVal val="#ppt_x"/>
                                          </p:val>
                                        </p:tav>
                                      </p:tavLst>
                                    </p:anim>
                                    <p:anim calcmode="lin" valueType="num">
                                      <p:cBhvr additive="base">
                                        <p:cTn id="13" dur="500" fill="hold"/>
                                        <p:tgtEl>
                                          <p:spTgt spid="15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03" grpId="0" bldLvl="0" animBg="1"/>
      <p:bldP spid="150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grpSp>
        <p:nvGrpSpPr>
          <p:cNvPr id="2197" name="Google Shape;2197;p59"/>
          <p:cNvGrpSpPr/>
          <p:nvPr/>
        </p:nvGrpSpPr>
        <p:grpSpPr>
          <a:xfrm>
            <a:off x="1241978" y="667953"/>
            <a:ext cx="414781" cy="319943"/>
            <a:chOff x="6176212" y="804243"/>
            <a:chExt cx="544903" cy="420369"/>
          </a:xfrm>
        </p:grpSpPr>
        <p:sp>
          <p:nvSpPr>
            <p:cNvPr id="2198" name="Google Shape;2198;p59"/>
            <p:cNvSpPr/>
            <p:nvPr/>
          </p:nvSpPr>
          <p:spPr>
            <a:xfrm>
              <a:off x="6176212" y="804243"/>
              <a:ext cx="544903" cy="420369"/>
            </a:xfrm>
            <a:custGeom>
              <a:avLst/>
              <a:gdLst/>
              <a:ahLst/>
              <a:cxnLst/>
              <a:rect l="l" t="t" r="r" b="b"/>
              <a:pathLst>
                <a:path w="9508" h="7335" extrusionOk="0">
                  <a:moveTo>
                    <a:pt x="5147" y="1"/>
                  </a:moveTo>
                  <a:cubicBezTo>
                    <a:pt x="4820" y="1"/>
                    <a:pt x="4493" y="10"/>
                    <a:pt x="4170" y="28"/>
                  </a:cubicBezTo>
                  <a:cubicBezTo>
                    <a:pt x="2902" y="95"/>
                    <a:pt x="1401" y="528"/>
                    <a:pt x="734" y="1829"/>
                  </a:cubicBezTo>
                  <a:cubicBezTo>
                    <a:pt x="0" y="3164"/>
                    <a:pt x="834" y="3764"/>
                    <a:pt x="1902" y="3964"/>
                  </a:cubicBezTo>
                  <a:cubicBezTo>
                    <a:pt x="1535" y="5098"/>
                    <a:pt x="1301" y="6399"/>
                    <a:pt x="2102" y="7066"/>
                  </a:cubicBezTo>
                  <a:cubicBezTo>
                    <a:pt x="2337" y="7255"/>
                    <a:pt x="2596" y="7335"/>
                    <a:pt x="2866" y="7335"/>
                  </a:cubicBezTo>
                  <a:cubicBezTo>
                    <a:pt x="3935" y="7335"/>
                    <a:pt x="5186" y="6084"/>
                    <a:pt x="5905" y="5365"/>
                  </a:cubicBezTo>
                  <a:cubicBezTo>
                    <a:pt x="7206" y="4098"/>
                    <a:pt x="8506" y="2563"/>
                    <a:pt x="9340" y="962"/>
                  </a:cubicBezTo>
                  <a:cubicBezTo>
                    <a:pt x="9407" y="862"/>
                    <a:pt x="9440" y="762"/>
                    <a:pt x="9507" y="662"/>
                  </a:cubicBezTo>
                  <a:cubicBezTo>
                    <a:pt x="8166" y="197"/>
                    <a:pt x="6645"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9"/>
            <p:cNvSpPr/>
            <p:nvPr/>
          </p:nvSpPr>
          <p:spPr>
            <a:xfrm>
              <a:off x="6220169" y="968322"/>
              <a:ext cx="179781" cy="130036"/>
            </a:xfrm>
            <a:custGeom>
              <a:avLst/>
              <a:gdLst/>
              <a:ahLst/>
              <a:cxnLst/>
              <a:rect l="l" t="t" r="r" b="b"/>
              <a:pathLst>
                <a:path w="3137" h="2269" extrusionOk="0">
                  <a:moveTo>
                    <a:pt x="3100" y="0"/>
                  </a:moveTo>
                  <a:cubicBezTo>
                    <a:pt x="1609" y="0"/>
                    <a:pt x="1" y="2035"/>
                    <a:pt x="1" y="2035"/>
                  </a:cubicBezTo>
                  <a:lnTo>
                    <a:pt x="334" y="2269"/>
                  </a:lnTo>
                  <a:cubicBezTo>
                    <a:pt x="1368" y="534"/>
                    <a:pt x="3136" y="0"/>
                    <a:pt x="3136" y="0"/>
                  </a:cubicBezTo>
                  <a:cubicBezTo>
                    <a:pt x="3124" y="0"/>
                    <a:pt x="3112"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59"/>
          <p:cNvGrpSpPr/>
          <p:nvPr/>
        </p:nvGrpSpPr>
        <p:grpSpPr>
          <a:xfrm>
            <a:off x="61309" y="4194096"/>
            <a:ext cx="760903" cy="672991"/>
            <a:chOff x="2450934" y="3462483"/>
            <a:chExt cx="760903" cy="672991"/>
          </a:xfrm>
        </p:grpSpPr>
        <p:sp>
          <p:nvSpPr>
            <p:cNvPr id="2201" name="Google Shape;2201;p59"/>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9"/>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3" name="Google Shape;2203;p59"/>
          <p:cNvGrpSpPr/>
          <p:nvPr/>
        </p:nvGrpSpPr>
        <p:grpSpPr>
          <a:xfrm>
            <a:off x="8214615" y="244185"/>
            <a:ext cx="663421" cy="743713"/>
            <a:chOff x="3324565" y="946685"/>
            <a:chExt cx="663421" cy="743713"/>
          </a:xfrm>
        </p:grpSpPr>
        <p:sp>
          <p:nvSpPr>
            <p:cNvPr id="2204" name="Google Shape;2204;p59"/>
            <p:cNvSpPr/>
            <p:nvPr/>
          </p:nvSpPr>
          <p:spPr>
            <a:xfrm>
              <a:off x="3324565" y="946685"/>
              <a:ext cx="663421" cy="686402"/>
            </a:xfrm>
            <a:custGeom>
              <a:avLst/>
              <a:gdLst/>
              <a:ahLst/>
              <a:cxnLst/>
              <a:rect l="l" t="t" r="r" b="b"/>
              <a:pathLst>
                <a:path w="11576" h="11977" extrusionOk="0">
                  <a:moveTo>
                    <a:pt x="8740" y="1"/>
                  </a:moveTo>
                  <a:lnTo>
                    <a:pt x="8740" y="1"/>
                  </a:lnTo>
                  <a:cubicBezTo>
                    <a:pt x="7840" y="835"/>
                    <a:pt x="6205" y="2236"/>
                    <a:pt x="5138" y="2536"/>
                  </a:cubicBezTo>
                  <a:cubicBezTo>
                    <a:pt x="4973" y="2577"/>
                    <a:pt x="4818" y="2595"/>
                    <a:pt x="4672" y="2595"/>
                  </a:cubicBezTo>
                  <a:cubicBezTo>
                    <a:pt x="3989" y="2595"/>
                    <a:pt x="3505" y="2193"/>
                    <a:pt x="3203" y="1835"/>
                  </a:cubicBezTo>
                  <a:cubicBezTo>
                    <a:pt x="3103" y="2536"/>
                    <a:pt x="2836" y="3570"/>
                    <a:pt x="2302" y="3970"/>
                  </a:cubicBezTo>
                  <a:lnTo>
                    <a:pt x="2402" y="4637"/>
                  </a:lnTo>
                  <a:lnTo>
                    <a:pt x="2035" y="4271"/>
                  </a:lnTo>
                  <a:lnTo>
                    <a:pt x="2035" y="4471"/>
                  </a:lnTo>
                  <a:lnTo>
                    <a:pt x="1835" y="4170"/>
                  </a:lnTo>
                  <a:cubicBezTo>
                    <a:pt x="1817" y="4172"/>
                    <a:pt x="1799" y="4172"/>
                    <a:pt x="1781" y="4172"/>
                  </a:cubicBezTo>
                  <a:cubicBezTo>
                    <a:pt x="1306" y="4172"/>
                    <a:pt x="926" y="3757"/>
                    <a:pt x="701" y="3403"/>
                  </a:cubicBezTo>
                  <a:lnTo>
                    <a:pt x="701" y="3403"/>
                  </a:lnTo>
                  <a:cubicBezTo>
                    <a:pt x="1" y="8807"/>
                    <a:pt x="3737" y="11209"/>
                    <a:pt x="5338" y="11976"/>
                  </a:cubicBezTo>
                  <a:cubicBezTo>
                    <a:pt x="5738" y="11175"/>
                    <a:pt x="7339" y="8707"/>
                    <a:pt x="11576" y="7840"/>
                  </a:cubicBezTo>
                  <a:cubicBezTo>
                    <a:pt x="7906" y="7573"/>
                    <a:pt x="9274" y="5338"/>
                    <a:pt x="9908" y="4504"/>
                  </a:cubicBezTo>
                  <a:cubicBezTo>
                    <a:pt x="9441" y="4337"/>
                    <a:pt x="9107" y="4137"/>
                    <a:pt x="8840" y="3904"/>
                  </a:cubicBezTo>
                  <a:lnTo>
                    <a:pt x="8473" y="4070"/>
                  </a:lnTo>
                  <a:lnTo>
                    <a:pt x="8540" y="3837"/>
                  </a:lnTo>
                  <a:lnTo>
                    <a:pt x="8073" y="4170"/>
                  </a:lnTo>
                  <a:lnTo>
                    <a:pt x="8440" y="3437"/>
                  </a:lnTo>
                  <a:cubicBezTo>
                    <a:pt x="7773" y="2302"/>
                    <a:pt x="8340" y="801"/>
                    <a:pt x="8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9"/>
            <p:cNvSpPr/>
            <p:nvPr/>
          </p:nvSpPr>
          <p:spPr>
            <a:xfrm>
              <a:off x="3575009" y="1459037"/>
              <a:ext cx="93702" cy="231360"/>
            </a:xfrm>
            <a:custGeom>
              <a:avLst/>
              <a:gdLst/>
              <a:ahLst/>
              <a:cxnLst/>
              <a:rect l="l" t="t" r="r" b="b"/>
              <a:pathLst>
                <a:path w="1635" h="4037" extrusionOk="0">
                  <a:moveTo>
                    <a:pt x="601" y="1"/>
                  </a:moveTo>
                  <a:lnTo>
                    <a:pt x="601" y="1"/>
                  </a:lnTo>
                  <a:cubicBezTo>
                    <a:pt x="0" y="3036"/>
                    <a:pt x="1268" y="4037"/>
                    <a:pt x="1268" y="4037"/>
                  </a:cubicBezTo>
                  <a:lnTo>
                    <a:pt x="1635" y="3737"/>
                  </a:lnTo>
                  <a:cubicBezTo>
                    <a:pt x="268" y="2436"/>
                    <a:pt x="601"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 name="Google Shape;837;p35"/>
          <p:cNvSpPr txBox="1"/>
          <p:nvPr/>
        </p:nvSpPr>
        <p:spPr>
          <a:xfrm>
            <a:off x="-36830" y="-20320"/>
            <a:ext cx="9180195" cy="627380"/>
          </a:xfrm>
          <a:prstGeom prst="rect">
            <a:avLst/>
          </a:prstGeom>
          <a:solidFill>
            <a:schemeClr val="bg1"/>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atamaran"/>
              <a:buNone/>
              <a:defRPr sz="2400" b="0" i="0" u="none" strike="noStrike" cap="none">
                <a:solidFill>
                  <a:schemeClr val="dk1"/>
                </a:solidFill>
                <a:latin typeface="Bangers" panose="00000500000000000000"/>
                <a:ea typeface="Bangers" panose="00000500000000000000"/>
                <a:cs typeface="Bangers" panose="00000500000000000000"/>
                <a:sym typeface="Bangers" panose="00000500000000000000"/>
              </a:defRPr>
            </a:lvl1pPr>
            <a:lvl2pPr marR="0" lvl="1"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2pPr>
            <a:lvl3pPr marR="0" lvl="2"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3pPr>
            <a:lvl4pPr marR="0" lvl="3"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4pPr>
            <a:lvl5pPr marR="0" lvl="4"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5pPr>
            <a:lvl6pPr marR="0" lvl="5"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6pPr>
            <a:lvl7pPr marR="0" lvl="6"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7pPr>
            <a:lvl8pPr marR="0" lvl="7"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8pPr>
            <a:lvl9pPr marR="0" lvl="8" algn="ctr" rtl="0">
              <a:lnSpc>
                <a:spcPct val="100000"/>
              </a:lnSpc>
              <a:spcBef>
                <a:spcPts val="0"/>
              </a:spcBef>
              <a:spcAft>
                <a:spcPts val="0"/>
              </a:spcAft>
              <a:buClr>
                <a:schemeClr val="dk1"/>
              </a:buClr>
              <a:buSzPts val="1800"/>
              <a:buFont typeface="Catamaran"/>
              <a:buNone/>
              <a:defRPr sz="1800" b="1" i="0" u="none" strike="noStrike" cap="none">
                <a:solidFill>
                  <a:schemeClr val="dk1"/>
                </a:solidFill>
                <a:latin typeface="Catamaran"/>
                <a:ea typeface="Catamaran"/>
                <a:cs typeface="Catamaran"/>
                <a:sym typeface="Catamaran"/>
              </a:defRPr>
            </a:lvl9pPr>
          </a:lstStyle>
          <a:p>
            <a:pPr marL="0" lvl="0" indent="0" algn="just" rtl="0">
              <a:spcBef>
                <a:spcPts val="0"/>
              </a:spcBef>
              <a:spcAft>
                <a:spcPts val="0"/>
              </a:spcAft>
              <a:buNone/>
            </a:pPr>
            <a:r>
              <a:rPr lang="en-US" altLang="en-GB" sz="3200"/>
              <a:t>                                             v. luyện tập</a:t>
            </a:r>
          </a:p>
        </p:txBody>
      </p:sp>
      <p:sp>
        <p:nvSpPr>
          <p:cNvPr id="3" name="Text Box 2"/>
          <p:cNvSpPr txBox="1"/>
          <p:nvPr/>
        </p:nvSpPr>
        <p:spPr>
          <a:xfrm>
            <a:off x="395605" y="756285"/>
            <a:ext cx="8123555" cy="398780"/>
          </a:xfrm>
          <a:prstGeom prst="rect">
            <a:avLst/>
          </a:prstGeom>
          <a:noFill/>
        </p:spPr>
        <p:txBody>
          <a:bodyPr wrap="none" rtlCol="0">
            <a:spAutoFit/>
          </a:bodyPr>
          <a:lstStyle/>
          <a:p>
            <a:pPr algn="l"/>
            <a:r>
              <a:rPr lang="en-US" sz="2000" b="1">
                <a:solidFill>
                  <a:schemeClr val="accent3">
                    <a:lumMod val="50000"/>
                  </a:schemeClr>
                </a:solidFill>
                <a:latin typeface="Times New Roman" panose="02020603050405020304" charset="0"/>
                <a:cs typeface="Times New Roman" panose="02020603050405020304" charset="0"/>
              </a:rPr>
              <a:t>Câu 6: Bài thơ “Cảm xúc mùa thu” của Đỗ Phủ được khởi hứng bằng gì?</a:t>
            </a:r>
          </a:p>
        </p:txBody>
      </p:sp>
      <p:sp>
        <p:nvSpPr>
          <p:cNvPr id="6" name="Text Box 5"/>
          <p:cNvSpPr txBox="1"/>
          <p:nvPr/>
        </p:nvSpPr>
        <p:spPr>
          <a:xfrm>
            <a:off x="683260" y="1203325"/>
            <a:ext cx="7698105" cy="1322070"/>
          </a:xfrm>
          <a:prstGeom prst="rect">
            <a:avLst/>
          </a:prstGeom>
          <a:noFill/>
        </p:spPr>
        <p:txBody>
          <a:bodyPr wrap="square" rtlCol="0">
            <a:spAutoFit/>
          </a:bodyPr>
          <a:lstStyle/>
          <a:p>
            <a:pPr algn="just"/>
            <a:r>
              <a:rPr lang="en-US" sz="2000">
                <a:solidFill>
                  <a:schemeClr val="accent3">
                    <a:lumMod val="50000"/>
                  </a:schemeClr>
                </a:solidFill>
                <a:latin typeface="Times New Roman" panose="02020603050405020304" charset="0"/>
                <a:cs typeface="Times New Roman" panose="02020603050405020304" charset="0"/>
              </a:rPr>
              <a:t>Bài thơ được khởi hứng bằng “thu” và quả thực câu nào cũng nói đến mùa thu. Nhưng chỉ có điều thật khó có thể phân biệt rạch ròi đâu là “thu tình” và đâu là “thu cảnh”. Hay nói cách khác, thu cảnh cũng chính là thu tâm (thu – hứng).</a:t>
            </a:r>
          </a:p>
        </p:txBody>
      </p:sp>
      <p:sp>
        <p:nvSpPr>
          <p:cNvPr id="7" name="Text Box 6"/>
          <p:cNvSpPr txBox="1"/>
          <p:nvPr/>
        </p:nvSpPr>
        <p:spPr>
          <a:xfrm>
            <a:off x="395605" y="2579370"/>
            <a:ext cx="7860030" cy="398780"/>
          </a:xfrm>
          <a:prstGeom prst="rect">
            <a:avLst/>
          </a:prstGeom>
          <a:noFill/>
        </p:spPr>
        <p:txBody>
          <a:bodyPr wrap="none" rtlCol="0">
            <a:spAutoFit/>
          </a:bodyPr>
          <a:lstStyle/>
          <a:p>
            <a:pPr algn="l"/>
            <a:r>
              <a:rPr lang="en-US" sz="2000" b="1">
                <a:solidFill>
                  <a:schemeClr val="accent3">
                    <a:lumMod val="50000"/>
                  </a:schemeClr>
                </a:solidFill>
                <a:latin typeface="Times New Roman" panose="02020603050405020304" charset="0"/>
                <a:cs typeface="Times New Roman" panose="02020603050405020304" charset="0"/>
              </a:rPr>
              <a:t>Câu 7: Nhận xét về mối quan hệ giữa tình thu và cảnh thu ở 4 câu sau?</a:t>
            </a:r>
          </a:p>
        </p:txBody>
      </p:sp>
      <p:sp>
        <p:nvSpPr>
          <p:cNvPr id="8" name="Text Box 7"/>
          <p:cNvSpPr txBox="1"/>
          <p:nvPr/>
        </p:nvSpPr>
        <p:spPr>
          <a:xfrm>
            <a:off x="762635" y="3003550"/>
            <a:ext cx="7861935" cy="1630045"/>
          </a:xfrm>
          <a:prstGeom prst="rect">
            <a:avLst/>
          </a:prstGeom>
          <a:noFill/>
        </p:spPr>
        <p:txBody>
          <a:bodyPr wrap="square" rtlCol="0">
            <a:spAutoFit/>
          </a:bodyPr>
          <a:lstStyle/>
          <a:p>
            <a:pPr algn="just"/>
            <a:r>
              <a:rPr lang="en-US" sz="2000">
                <a:solidFill>
                  <a:schemeClr val="accent3">
                    <a:lumMod val="50000"/>
                  </a:schemeClr>
                </a:solidFill>
                <a:latin typeface="Times New Roman" panose="02020603050405020304" charset="0"/>
                <a:cs typeface="Times New Roman" panose="02020603050405020304" charset="0"/>
              </a:rPr>
              <a:t>Mối quan hệ giữa bốn câu thơ đầu với bốn câu thơ cuối là cả hai cùng góp phần tạo nên một bức tranh mùa thu trầm hùng bi tráng. Nó thể hiện mối quan hệ trong sự vận hành của tứ thơ là đi từ cảnh đến tình, cảnh khởi sinh tình và tình thấm sâu vào cảnh. Toàn bộ bài thơ, từ hình ảnh đến câu chữ đều chuyển tải tình cảm của thi nhân trước cảnh sắc mùa thu.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idx="4294967295"/>
          </p:nvPr>
        </p:nvSpPr>
        <p:spPr>
          <a:xfrm>
            <a:off x="797442" y="177173"/>
            <a:ext cx="2171700" cy="1003300"/>
          </a:xfrm>
          <a:noFill/>
        </p:spPr>
        <p:txBody>
          <a:bodyPr/>
          <a:lstStyle/>
          <a:p>
            <a:pPr algn="l"/>
            <a:r>
              <a:rPr lang="en-US" altLang="en-US" sz="1800" b="1" i="1" dirty="0">
                <a:latin typeface="Times New Roman" panose="02020603050405020304" pitchFamily="18" charset="0"/>
              </a:rPr>
              <a:t/>
            </a:r>
            <a:br>
              <a:rPr lang="en-US" altLang="en-US" sz="1800" b="1" i="1" dirty="0">
                <a:latin typeface="Times New Roman" panose="02020603050405020304" pitchFamily="18" charset="0"/>
              </a:rPr>
            </a:br>
            <a:r>
              <a:rPr lang="en-US" altLang="en-US" sz="1800" b="1" i="1" dirty="0" err="1">
                <a:latin typeface="Times New Roman" panose="02020603050405020304" pitchFamily="18" charset="0"/>
              </a:rPr>
              <a:t>Với</a:t>
            </a:r>
            <a:r>
              <a:rPr lang="en-US" altLang="en-US" sz="1800" b="1" i="1" dirty="0">
                <a:latin typeface="Times New Roman" panose="02020603050405020304" pitchFamily="18" charset="0"/>
              </a:rPr>
              <a:t> </a:t>
            </a:r>
            <a:r>
              <a:rPr lang="en-US" altLang="en-US" sz="1800" b="1" i="1" dirty="0" err="1">
                <a:latin typeface="Times New Roman" panose="02020603050405020304" pitchFamily="18" charset="0"/>
              </a:rPr>
              <a:t>Lưu</a:t>
            </a:r>
            <a:r>
              <a:rPr lang="en-US" altLang="en-US" sz="1800" b="1" i="1" dirty="0">
                <a:latin typeface="Times New Roman" panose="02020603050405020304" pitchFamily="18" charset="0"/>
              </a:rPr>
              <a:t> </a:t>
            </a:r>
            <a:r>
              <a:rPr lang="en-US" altLang="en-US" sz="1800" b="1" i="1" dirty="0" err="1">
                <a:latin typeface="Times New Roman" panose="02020603050405020304" pitchFamily="18" charset="0"/>
              </a:rPr>
              <a:t>Trọng</a:t>
            </a:r>
            <a:r>
              <a:rPr lang="en-US" altLang="en-US" sz="1800" b="1" i="1" dirty="0">
                <a:latin typeface="Times New Roman" panose="02020603050405020304" pitchFamily="18" charset="0"/>
              </a:rPr>
              <a:t> </a:t>
            </a:r>
            <a:r>
              <a:rPr lang="en-US" altLang="en-US" sz="1800" b="1" i="1" dirty="0" err="1">
                <a:latin typeface="Times New Roman" panose="02020603050405020304" pitchFamily="18" charset="0"/>
              </a:rPr>
              <a:t>Lư</a:t>
            </a:r>
            <a:r>
              <a:rPr lang="en-US" altLang="en-US" sz="1800" b="1" i="1" dirty="0">
                <a:latin typeface="Times New Roman" panose="02020603050405020304" pitchFamily="18" charset="0"/>
              </a:rPr>
              <a:t>:</a:t>
            </a:r>
            <a:br>
              <a:rPr lang="en-US" altLang="en-US" sz="1800" b="1" i="1" dirty="0">
                <a:latin typeface="Times New Roman" panose="02020603050405020304" pitchFamily="18" charset="0"/>
              </a:rPr>
            </a:br>
            <a:endParaRPr lang="en-US" altLang="en-US" sz="1800" dirty="0">
              <a:solidFill>
                <a:srgbClr val="FF0000"/>
              </a:solidFill>
            </a:endParaRPr>
          </a:p>
        </p:txBody>
      </p:sp>
      <p:pic>
        <p:nvPicPr>
          <p:cNvPr id="131080" name="Picture 8" descr="untitled20"/>
          <p:cNvPicPr>
            <a:picLocks noChangeAspect="1" noChangeArrowheads="1"/>
          </p:cNvPicPr>
          <p:nvPr/>
        </p:nvPicPr>
        <p:blipFill>
          <a:blip r:embed="rId3" cstate="email">
            <a:extLst>
              <a:ext uri="{28A0092B-C50C-407E-A947-70E740481C1C}">
                <a14:useLocalDpi xmlns:a14="http://schemas.microsoft.com/office/drawing/2010/main"/>
              </a:ext>
            </a:extLst>
          </a:blip>
          <a:srcRect r="9917" b="4472"/>
          <a:stretch>
            <a:fillRect/>
          </a:stretch>
        </p:blipFill>
        <p:spPr bwMode="auto">
          <a:xfrm>
            <a:off x="1485900" y="1309687"/>
            <a:ext cx="6229350" cy="3662363"/>
          </a:xfrm>
          <a:prstGeom prst="rect">
            <a:avLst/>
          </a:prstGeom>
          <a:noFill/>
          <a:ln w="28575">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131081" name="Rectangle 9"/>
          <p:cNvSpPr>
            <a:spLocks noChangeArrowheads="1"/>
          </p:cNvSpPr>
          <p:nvPr/>
        </p:nvSpPr>
        <p:spPr bwMode="auto">
          <a:xfrm>
            <a:off x="4286250" y="400050"/>
            <a:ext cx="33718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b="1" i="1">
                <a:solidFill>
                  <a:srgbClr val="FF0000"/>
                </a:solidFill>
                <a:latin typeface="Times New Roman" panose="02020603050405020304" pitchFamily="18" charset="0"/>
              </a:rPr>
              <a:t>Con nai vàng ngơ ngác</a:t>
            </a:r>
            <a:br>
              <a:rPr lang="en-US" altLang="en-US" sz="2100" b="1" i="1">
                <a:solidFill>
                  <a:srgbClr val="FF0000"/>
                </a:solidFill>
                <a:latin typeface="Times New Roman" panose="02020603050405020304" pitchFamily="18" charset="0"/>
              </a:rPr>
            </a:br>
            <a:r>
              <a:rPr lang="en-US" altLang="en-US" sz="2100" b="1" i="1">
                <a:solidFill>
                  <a:srgbClr val="FF0000"/>
                </a:solidFill>
                <a:latin typeface="Times New Roman" panose="02020603050405020304" pitchFamily="18" charset="0"/>
              </a:rPr>
              <a:t> Đạp trên lá vàng khô</a:t>
            </a:r>
          </a:p>
        </p:txBody>
      </p:sp>
    </p:spTree>
    <p:custDataLst>
      <p:tags r:id="rId1"/>
    </p:custDataLst>
    <p:extLst>
      <p:ext uri="{BB962C8B-B14F-4D97-AF65-F5344CB8AC3E}">
        <p14:creationId xmlns:p14="http://schemas.microsoft.com/office/powerpoint/2010/main" val="1371885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500" fill="hold"/>
                                        <p:tgtEl>
                                          <p:spTgt spid="131074"/>
                                        </p:tgtEl>
                                        <p:attrNameLst>
                                          <p:attrName>ppt_w</p:attrName>
                                        </p:attrNameLst>
                                      </p:cBhvr>
                                      <p:tavLst>
                                        <p:tav tm="0">
                                          <p:val>
                                            <p:fltVal val="0"/>
                                          </p:val>
                                        </p:tav>
                                        <p:tav tm="100000">
                                          <p:val>
                                            <p:strVal val="#ppt_w"/>
                                          </p:val>
                                        </p:tav>
                                      </p:tavLst>
                                    </p:anim>
                                    <p:anim calcmode="lin" valueType="num">
                                      <p:cBhvr>
                                        <p:cTn id="8" dur="500" fill="hold"/>
                                        <p:tgtEl>
                                          <p:spTgt spid="131074"/>
                                        </p:tgtEl>
                                        <p:attrNameLst>
                                          <p:attrName>ppt_h</p:attrName>
                                        </p:attrNameLst>
                                      </p:cBhvr>
                                      <p:tavLst>
                                        <p:tav tm="0">
                                          <p:val>
                                            <p:fltVal val="0"/>
                                          </p:val>
                                        </p:tav>
                                        <p:tav tm="100000">
                                          <p:val>
                                            <p:strVal val="#ppt_h"/>
                                          </p:val>
                                        </p:tav>
                                      </p:tavLst>
                                    </p:anim>
                                    <p:animEffect transition="in" filter="fade">
                                      <p:cBhvr>
                                        <p:cTn id="9" dur="500"/>
                                        <p:tgtEl>
                                          <p:spTgt spid="131074"/>
                                        </p:tgtEl>
                                      </p:cBhvr>
                                    </p:animEffect>
                                  </p:childTnLst>
                                </p:cTn>
                              </p:par>
                              <p:par>
                                <p:cTn id="10" presetID="53" presetClass="entr" presetSubtype="0" fill="hold" nodeType="withEffect">
                                  <p:stCondLst>
                                    <p:cond delay="0"/>
                                  </p:stCondLst>
                                  <p:childTnLst>
                                    <p:set>
                                      <p:cBhvr>
                                        <p:cTn id="11" dur="1" fill="hold">
                                          <p:stCondLst>
                                            <p:cond delay="0"/>
                                          </p:stCondLst>
                                        </p:cTn>
                                        <p:tgtEl>
                                          <p:spTgt spid="131080"/>
                                        </p:tgtEl>
                                        <p:attrNameLst>
                                          <p:attrName>style.visibility</p:attrName>
                                        </p:attrNameLst>
                                      </p:cBhvr>
                                      <p:to>
                                        <p:strVal val="visible"/>
                                      </p:to>
                                    </p:set>
                                    <p:anim calcmode="lin" valueType="num">
                                      <p:cBhvr>
                                        <p:cTn id="12" dur="500" fill="hold"/>
                                        <p:tgtEl>
                                          <p:spTgt spid="131080"/>
                                        </p:tgtEl>
                                        <p:attrNameLst>
                                          <p:attrName>ppt_w</p:attrName>
                                        </p:attrNameLst>
                                      </p:cBhvr>
                                      <p:tavLst>
                                        <p:tav tm="0">
                                          <p:val>
                                            <p:fltVal val="0"/>
                                          </p:val>
                                        </p:tav>
                                        <p:tav tm="100000">
                                          <p:val>
                                            <p:strVal val="#ppt_w"/>
                                          </p:val>
                                        </p:tav>
                                      </p:tavLst>
                                    </p:anim>
                                    <p:anim calcmode="lin" valueType="num">
                                      <p:cBhvr>
                                        <p:cTn id="13" dur="500" fill="hold"/>
                                        <p:tgtEl>
                                          <p:spTgt spid="131080"/>
                                        </p:tgtEl>
                                        <p:attrNameLst>
                                          <p:attrName>ppt_h</p:attrName>
                                        </p:attrNameLst>
                                      </p:cBhvr>
                                      <p:tavLst>
                                        <p:tav tm="0">
                                          <p:val>
                                            <p:fltVal val="0"/>
                                          </p:val>
                                        </p:tav>
                                        <p:tav tm="100000">
                                          <p:val>
                                            <p:strVal val="#ppt_h"/>
                                          </p:val>
                                        </p:tav>
                                      </p:tavLst>
                                    </p:anim>
                                    <p:animEffect transition="in" filter="fade">
                                      <p:cBhvr>
                                        <p:cTn id="14" dur="500"/>
                                        <p:tgtEl>
                                          <p:spTgt spid="13108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31081"/>
                                        </p:tgtEl>
                                        <p:attrNameLst>
                                          <p:attrName>style.visibility</p:attrName>
                                        </p:attrNameLst>
                                      </p:cBhvr>
                                      <p:to>
                                        <p:strVal val="visible"/>
                                      </p:to>
                                    </p:set>
                                    <p:anim calcmode="lin" valueType="num">
                                      <p:cBhvr>
                                        <p:cTn id="17" dur="500" fill="hold"/>
                                        <p:tgtEl>
                                          <p:spTgt spid="131081"/>
                                        </p:tgtEl>
                                        <p:attrNameLst>
                                          <p:attrName>ppt_w</p:attrName>
                                        </p:attrNameLst>
                                      </p:cBhvr>
                                      <p:tavLst>
                                        <p:tav tm="0">
                                          <p:val>
                                            <p:fltVal val="0"/>
                                          </p:val>
                                        </p:tav>
                                        <p:tav tm="100000">
                                          <p:val>
                                            <p:strVal val="#ppt_w"/>
                                          </p:val>
                                        </p:tav>
                                      </p:tavLst>
                                    </p:anim>
                                    <p:anim calcmode="lin" valueType="num">
                                      <p:cBhvr>
                                        <p:cTn id="18" dur="500" fill="hold"/>
                                        <p:tgtEl>
                                          <p:spTgt spid="131081"/>
                                        </p:tgtEl>
                                        <p:attrNameLst>
                                          <p:attrName>ppt_h</p:attrName>
                                        </p:attrNameLst>
                                      </p:cBhvr>
                                      <p:tavLst>
                                        <p:tav tm="0">
                                          <p:val>
                                            <p:fltVal val="0"/>
                                          </p:val>
                                        </p:tav>
                                        <p:tav tm="100000">
                                          <p:val>
                                            <p:strVal val="#ppt_h"/>
                                          </p:val>
                                        </p:tav>
                                      </p:tavLst>
                                    </p:anim>
                                    <p:animEffect transition="in" filter="fade">
                                      <p:cBhvr>
                                        <p:cTn id="19"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12"/>
          <p:cNvSpPr txBox="1">
            <a:spLocks noChangeArrowheads="1"/>
          </p:cNvSpPr>
          <p:nvPr/>
        </p:nvSpPr>
        <p:spPr bwMode="auto">
          <a:xfrm>
            <a:off x="1485900" y="4000500"/>
            <a:ext cx="5715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2100">
              <a:latin typeface=".VnTime" panose="020B7200000000000000" pitchFamily="34" charset="0"/>
            </a:endParaRPr>
          </a:p>
        </p:txBody>
      </p:sp>
      <p:pic>
        <p:nvPicPr>
          <p:cNvPr id="7185" name="Picture 17" descr="IMG_017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081" y="1798231"/>
            <a:ext cx="3429000" cy="3036094"/>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186" name="Picture 18" descr="IMG_019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8702" y="1830129"/>
            <a:ext cx="3200400" cy="29718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1514" name="Rectangle 9"/>
          <p:cNvSpPr>
            <a:spLocks noChangeArrowheads="1"/>
          </p:cNvSpPr>
          <p:nvPr/>
        </p:nvSpPr>
        <p:spPr bwMode="auto">
          <a:xfrm>
            <a:off x="1485900" y="742950"/>
            <a:ext cx="1489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i="1" dirty="0">
                <a:latin typeface="Times New Roman" panose="02020603050405020304" pitchFamily="18" charset="0"/>
                <a:cs typeface="Times New Roman" panose="02020603050405020304" pitchFamily="18" charset="0"/>
              </a:rPr>
              <a:t>- </a:t>
            </a:r>
            <a:r>
              <a:rPr lang="en-US" altLang="en-US" sz="1800" b="1" i="1" dirty="0" err="1">
                <a:latin typeface="Times New Roman" panose="02020603050405020304" pitchFamily="18" charset="0"/>
                <a:cs typeface="Times New Roman" panose="02020603050405020304" pitchFamily="18" charset="0"/>
              </a:rPr>
              <a:t>Hữu</a:t>
            </a:r>
            <a:r>
              <a:rPr lang="en-US" altLang="en-US" sz="1800" b="1" i="1" dirty="0">
                <a:latin typeface="Times New Roman" panose="02020603050405020304" pitchFamily="18" charset="0"/>
                <a:cs typeface="Times New Roman" panose="02020603050405020304" pitchFamily="18" charset="0"/>
              </a:rPr>
              <a:t> </a:t>
            </a:r>
            <a:r>
              <a:rPr lang="en-US" altLang="en-US" sz="1800" b="1" i="1" dirty="0" err="1">
                <a:latin typeface="Times New Roman" panose="02020603050405020304" pitchFamily="18" charset="0"/>
                <a:cs typeface="Times New Roman" panose="02020603050405020304" pitchFamily="18" charset="0"/>
              </a:rPr>
              <a:t>Thỉnh</a:t>
            </a:r>
            <a:r>
              <a:rPr lang="en-US" altLang="en-US" sz="1800" b="1" i="1" dirty="0">
                <a:latin typeface="Times New Roman" panose="02020603050405020304" pitchFamily="18" charset="0"/>
                <a:cs typeface="Times New Roman" panose="02020603050405020304" pitchFamily="18" charset="0"/>
              </a:rPr>
              <a:t>-</a:t>
            </a:r>
            <a:endParaRPr lang="en-US" altLang="en-US" sz="1350" dirty="0">
              <a:latin typeface="Times New Roman" panose="02020603050405020304" pitchFamily="18" charset="0"/>
              <a:cs typeface="Times New Roman" panose="02020603050405020304" pitchFamily="18" charset="0"/>
            </a:endParaRPr>
          </a:p>
        </p:txBody>
      </p:sp>
      <p:sp>
        <p:nvSpPr>
          <p:cNvPr id="23" name="Rectangle 22"/>
          <p:cNvSpPr>
            <a:spLocks noChangeArrowheads="1"/>
          </p:cNvSpPr>
          <p:nvPr/>
        </p:nvSpPr>
        <p:spPr bwMode="auto">
          <a:xfrm>
            <a:off x="3121985" y="277775"/>
            <a:ext cx="41719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b="1" dirty="0" err="1">
                <a:solidFill>
                  <a:srgbClr val="7030A0"/>
                </a:solidFill>
                <a:latin typeface="Times New Roman" panose="02020603050405020304" pitchFamily="18" charset="0"/>
                <a:cs typeface="Times New Roman" panose="02020603050405020304" pitchFamily="18" charset="0"/>
              </a:rPr>
              <a:t>Bỗng</a:t>
            </a:r>
            <a:r>
              <a:rPr lang="en-US" altLang="en-US" sz="2100" b="1" dirty="0">
                <a:solidFill>
                  <a:srgbClr val="7030A0"/>
                </a:solidFill>
                <a:latin typeface="Times New Roman" panose="02020603050405020304" pitchFamily="18" charset="0"/>
                <a:cs typeface="Times New Roman" panose="02020603050405020304" pitchFamily="18" charset="0"/>
              </a:rPr>
              <a:t> </a:t>
            </a:r>
            <a:r>
              <a:rPr lang="en-US" altLang="en-US" sz="2100" b="1" dirty="0" err="1">
                <a:solidFill>
                  <a:srgbClr val="7030A0"/>
                </a:solidFill>
                <a:latin typeface="Times New Roman" panose="02020603050405020304" pitchFamily="18" charset="0"/>
                <a:cs typeface="Times New Roman" panose="02020603050405020304" pitchFamily="18" charset="0"/>
              </a:rPr>
              <a:t>nhận</a:t>
            </a:r>
            <a:r>
              <a:rPr lang="en-US" altLang="en-US" sz="2100" b="1" dirty="0">
                <a:solidFill>
                  <a:srgbClr val="7030A0"/>
                </a:solidFill>
                <a:latin typeface="Times New Roman" panose="02020603050405020304" pitchFamily="18" charset="0"/>
                <a:cs typeface="Times New Roman" panose="02020603050405020304" pitchFamily="18" charset="0"/>
              </a:rPr>
              <a:t> </a:t>
            </a:r>
            <a:r>
              <a:rPr lang="en-US" altLang="en-US" sz="2100" b="1" dirty="0" err="1">
                <a:solidFill>
                  <a:srgbClr val="7030A0"/>
                </a:solidFill>
                <a:latin typeface="Times New Roman" panose="02020603050405020304" pitchFamily="18" charset="0"/>
                <a:cs typeface="Times New Roman" panose="02020603050405020304" pitchFamily="18" charset="0"/>
              </a:rPr>
              <a:t>ra</a:t>
            </a:r>
            <a:r>
              <a:rPr lang="en-US" altLang="en-US" sz="2100" b="1" dirty="0">
                <a:solidFill>
                  <a:srgbClr val="7030A0"/>
                </a:solidFill>
                <a:latin typeface="Times New Roman" panose="02020603050405020304" pitchFamily="18" charset="0"/>
                <a:cs typeface="Times New Roman" panose="02020603050405020304" pitchFamily="18" charset="0"/>
              </a:rPr>
              <a:t> </a:t>
            </a:r>
            <a:r>
              <a:rPr lang="en-US" altLang="en-US" sz="2100" b="1" dirty="0" err="1">
                <a:solidFill>
                  <a:srgbClr val="7030A0"/>
                </a:solidFill>
                <a:latin typeface="Times New Roman" panose="02020603050405020304" pitchFamily="18" charset="0"/>
                <a:cs typeface="Times New Roman" panose="02020603050405020304" pitchFamily="18" charset="0"/>
              </a:rPr>
              <a:t>hương</a:t>
            </a:r>
            <a:r>
              <a:rPr lang="en-US" altLang="en-US" sz="2100" b="1" dirty="0">
                <a:solidFill>
                  <a:srgbClr val="7030A0"/>
                </a:solidFill>
                <a:latin typeface="Times New Roman" panose="02020603050405020304" pitchFamily="18" charset="0"/>
                <a:cs typeface="Times New Roman" panose="02020603050405020304" pitchFamily="18" charset="0"/>
              </a:rPr>
              <a:t> </a:t>
            </a:r>
            <a:r>
              <a:rPr lang="en-US" altLang="en-US" sz="2100" b="1" dirty="0" err="1">
                <a:solidFill>
                  <a:srgbClr val="7030A0"/>
                </a:solidFill>
                <a:latin typeface="Times New Roman" panose="02020603050405020304" pitchFamily="18" charset="0"/>
                <a:cs typeface="Times New Roman" panose="02020603050405020304" pitchFamily="18" charset="0"/>
              </a:rPr>
              <a:t>ổi</a:t>
            </a:r>
            <a:endParaRPr lang="en-US" altLang="en-US" sz="2100" b="1" dirty="0">
              <a:solidFill>
                <a:srgbClr val="7030A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100" b="1" dirty="0" err="1">
                <a:solidFill>
                  <a:srgbClr val="7030A0"/>
                </a:solidFill>
                <a:latin typeface="Times New Roman" panose="02020603050405020304" pitchFamily="18" charset="0"/>
                <a:cs typeface="Times New Roman" panose="02020603050405020304" pitchFamily="18" charset="0"/>
              </a:rPr>
              <a:t>Phả</a:t>
            </a:r>
            <a:r>
              <a:rPr lang="en-US" altLang="en-US" sz="2100" b="1" dirty="0">
                <a:solidFill>
                  <a:srgbClr val="7030A0"/>
                </a:solidFill>
                <a:latin typeface="Times New Roman" panose="02020603050405020304" pitchFamily="18" charset="0"/>
                <a:cs typeface="Times New Roman" panose="02020603050405020304" pitchFamily="18" charset="0"/>
              </a:rPr>
              <a:t> </a:t>
            </a:r>
            <a:r>
              <a:rPr lang="en-US" altLang="en-US" sz="2100" b="1" dirty="0" err="1">
                <a:solidFill>
                  <a:srgbClr val="7030A0"/>
                </a:solidFill>
                <a:latin typeface="Times New Roman" panose="02020603050405020304" pitchFamily="18" charset="0"/>
                <a:cs typeface="Times New Roman" panose="02020603050405020304" pitchFamily="18" charset="0"/>
              </a:rPr>
              <a:t>vào</a:t>
            </a:r>
            <a:r>
              <a:rPr lang="en-US" altLang="en-US" sz="2100" b="1" dirty="0">
                <a:solidFill>
                  <a:srgbClr val="7030A0"/>
                </a:solidFill>
                <a:latin typeface="Times New Roman" panose="02020603050405020304" pitchFamily="18" charset="0"/>
                <a:cs typeface="Times New Roman" panose="02020603050405020304" pitchFamily="18" charset="0"/>
              </a:rPr>
              <a:t> </a:t>
            </a:r>
            <a:r>
              <a:rPr lang="en-US" altLang="en-US" sz="2100" b="1" dirty="0" err="1">
                <a:solidFill>
                  <a:srgbClr val="7030A0"/>
                </a:solidFill>
                <a:latin typeface="Times New Roman" panose="02020603050405020304" pitchFamily="18" charset="0"/>
                <a:cs typeface="Times New Roman" panose="02020603050405020304" pitchFamily="18" charset="0"/>
              </a:rPr>
              <a:t>trong</a:t>
            </a:r>
            <a:r>
              <a:rPr lang="en-US" altLang="en-US" sz="2100" b="1" dirty="0">
                <a:solidFill>
                  <a:srgbClr val="7030A0"/>
                </a:solidFill>
                <a:latin typeface="Times New Roman" panose="02020603050405020304" pitchFamily="18" charset="0"/>
                <a:cs typeface="Times New Roman" panose="02020603050405020304" pitchFamily="18" charset="0"/>
              </a:rPr>
              <a:t> </a:t>
            </a:r>
            <a:r>
              <a:rPr lang="en-US" altLang="en-US" sz="2100" b="1" dirty="0" err="1">
                <a:solidFill>
                  <a:srgbClr val="7030A0"/>
                </a:solidFill>
                <a:latin typeface="Times New Roman" panose="02020603050405020304" pitchFamily="18" charset="0"/>
                <a:cs typeface="Times New Roman" panose="02020603050405020304" pitchFamily="18" charset="0"/>
              </a:rPr>
              <a:t>gió</a:t>
            </a:r>
            <a:r>
              <a:rPr lang="en-US" altLang="en-US" sz="2100" b="1" dirty="0">
                <a:solidFill>
                  <a:srgbClr val="7030A0"/>
                </a:solidFill>
                <a:latin typeface="Times New Roman" panose="02020603050405020304" pitchFamily="18" charset="0"/>
                <a:cs typeface="Times New Roman" panose="02020603050405020304" pitchFamily="18" charset="0"/>
              </a:rPr>
              <a:t> se</a:t>
            </a:r>
          </a:p>
          <a:p>
            <a:pPr eaLnBrk="1" hangingPunct="1">
              <a:spcBef>
                <a:spcPct val="0"/>
              </a:spcBef>
              <a:buFontTx/>
              <a:buNone/>
            </a:pPr>
            <a:r>
              <a:rPr lang="en-US" altLang="en-US" sz="2100" b="1" dirty="0" err="1">
                <a:solidFill>
                  <a:srgbClr val="7030A0"/>
                </a:solidFill>
                <a:latin typeface="Times New Roman" panose="02020603050405020304" pitchFamily="18" charset="0"/>
                <a:cs typeface="Times New Roman" panose="02020603050405020304" pitchFamily="18" charset="0"/>
              </a:rPr>
              <a:t>Sương</a:t>
            </a:r>
            <a:r>
              <a:rPr lang="en-US" altLang="en-US" sz="2100" b="1" dirty="0">
                <a:solidFill>
                  <a:srgbClr val="7030A0"/>
                </a:solidFill>
                <a:latin typeface="Times New Roman" panose="02020603050405020304" pitchFamily="18" charset="0"/>
                <a:cs typeface="Times New Roman" panose="02020603050405020304" pitchFamily="18" charset="0"/>
              </a:rPr>
              <a:t> </a:t>
            </a:r>
            <a:r>
              <a:rPr lang="en-US" altLang="en-US" sz="2100" b="1" dirty="0" err="1">
                <a:solidFill>
                  <a:srgbClr val="7030A0"/>
                </a:solidFill>
                <a:latin typeface="Times New Roman" panose="02020603050405020304" pitchFamily="18" charset="0"/>
                <a:cs typeface="Times New Roman" panose="02020603050405020304" pitchFamily="18" charset="0"/>
              </a:rPr>
              <a:t>chùng</a:t>
            </a:r>
            <a:r>
              <a:rPr lang="en-US" altLang="en-US" sz="2100" b="1" dirty="0">
                <a:solidFill>
                  <a:srgbClr val="7030A0"/>
                </a:solidFill>
                <a:latin typeface="Times New Roman" panose="02020603050405020304" pitchFamily="18" charset="0"/>
                <a:cs typeface="Times New Roman" panose="02020603050405020304" pitchFamily="18" charset="0"/>
              </a:rPr>
              <a:t> </a:t>
            </a:r>
            <a:r>
              <a:rPr lang="en-US" altLang="en-US" sz="2100" b="1" dirty="0" err="1">
                <a:solidFill>
                  <a:srgbClr val="7030A0"/>
                </a:solidFill>
                <a:latin typeface="Times New Roman" panose="02020603050405020304" pitchFamily="18" charset="0"/>
                <a:cs typeface="Times New Roman" panose="02020603050405020304" pitchFamily="18" charset="0"/>
              </a:rPr>
              <a:t>chình</a:t>
            </a:r>
            <a:r>
              <a:rPr lang="en-US" altLang="en-US" sz="2100" b="1" dirty="0">
                <a:solidFill>
                  <a:srgbClr val="7030A0"/>
                </a:solidFill>
                <a:latin typeface="Times New Roman" panose="02020603050405020304" pitchFamily="18" charset="0"/>
                <a:cs typeface="Times New Roman" panose="02020603050405020304" pitchFamily="18" charset="0"/>
              </a:rPr>
              <a:t> qua </a:t>
            </a:r>
            <a:r>
              <a:rPr lang="en-US" altLang="en-US" sz="2100" b="1" dirty="0" err="1">
                <a:solidFill>
                  <a:srgbClr val="7030A0"/>
                </a:solidFill>
                <a:latin typeface="Times New Roman" panose="02020603050405020304" pitchFamily="18" charset="0"/>
                <a:cs typeface="Times New Roman" panose="02020603050405020304" pitchFamily="18" charset="0"/>
              </a:rPr>
              <a:t>ngõ</a:t>
            </a:r>
            <a:r>
              <a:rPr lang="en-US" altLang="en-US" sz="21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21329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86"/>
                                        </p:tgtEl>
                                        <p:attrNameLst>
                                          <p:attrName>style.visibility</p:attrName>
                                        </p:attrNameLst>
                                      </p:cBhvr>
                                      <p:to>
                                        <p:strVal val="visible"/>
                                      </p:to>
                                    </p:set>
                                    <p:animEffect transition="in" filter="blinds(horizontal)">
                                      <p:cBhvr>
                                        <p:cTn id="7" dur="500"/>
                                        <p:tgtEl>
                                          <p:spTgt spid="7186"/>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7185"/>
                                        </p:tgtEl>
                                        <p:attrNameLst>
                                          <p:attrName>style.visibility</p:attrName>
                                        </p:attrNameLst>
                                      </p:cBhvr>
                                      <p:to>
                                        <p:strVal val="visible"/>
                                      </p:to>
                                    </p:set>
                                    <p:animEffect transition="in" filter="box(in)">
                                      <p:cBhvr>
                                        <p:cTn id="11" dur="500"/>
                                        <p:tgtEl>
                                          <p:spTgt spid="7185"/>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ox(i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1"/>
          <p:cNvSpPr txBox="1">
            <a:spLocks noGrp="1"/>
          </p:cNvSpPr>
          <p:nvPr>
            <p:ph type="ctrTitle"/>
          </p:nvPr>
        </p:nvSpPr>
        <p:spPr>
          <a:xfrm>
            <a:off x="1489075" y="1131570"/>
            <a:ext cx="5403850" cy="274066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9600"/>
              <a:t>Cảm xúc</a:t>
            </a:r>
            <a:br>
              <a:rPr lang="en-US" altLang="en-GB" sz="9600"/>
            </a:br>
            <a:r>
              <a:rPr lang="en-US" sz="9600">
                <a:solidFill>
                  <a:schemeClr val="lt1"/>
                </a:solidFill>
              </a:rPr>
              <a:t>mùa thu</a:t>
            </a:r>
          </a:p>
        </p:txBody>
      </p:sp>
      <p:sp>
        <p:nvSpPr>
          <p:cNvPr id="625" name="Google Shape;625;p31"/>
          <p:cNvSpPr txBox="1">
            <a:spLocks noGrp="1"/>
          </p:cNvSpPr>
          <p:nvPr>
            <p:ph type="subTitle" idx="1"/>
          </p:nvPr>
        </p:nvSpPr>
        <p:spPr>
          <a:xfrm>
            <a:off x="2267585" y="3515360"/>
            <a:ext cx="2478405" cy="4756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a:t>(Thu hứng) - Đỗ Phủ</a:t>
            </a:r>
          </a:p>
        </p:txBody>
      </p:sp>
      <p:grpSp>
        <p:nvGrpSpPr>
          <p:cNvPr id="626" name="Google Shape;626;p31"/>
          <p:cNvGrpSpPr/>
          <p:nvPr/>
        </p:nvGrpSpPr>
        <p:grpSpPr>
          <a:xfrm>
            <a:off x="6707505" y="555625"/>
            <a:ext cx="1412240" cy="1224915"/>
            <a:chOff x="5287771" y="3030650"/>
            <a:chExt cx="2578966" cy="1786918"/>
          </a:xfrm>
        </p:grpSpPr>
        <p:sp>
          <p:nvSpPr>
            <p:cNvPr id="627" name="Google Shape;627;p31"/>
            <p:cNvSpPr/>
            <p:nvPr/>
          </p:nvSpPr>
          <p:spPr>
            <a:xfrm>
              <a:off x="5287771" y="3030650"/>
              <a:ext cx="2578966" cy="1786918"/>
            </a:xfrm>
            <a:custGeom>
              <a:avLst/>
              <a:gdLst/>
              <a:ahLst/>
              <a:cxnLst/>
              <a:rect l="l" t="t" r="r" b="b"/>
              <a:pathLst>
                <a:path w="63412" h="43937" extrusionOk="0">
                  <a:moveTo>
                    <a:pt x="27153" y="1"/>
                  </a:moveTo>
                  <a:cubicBezTo>
                    <a:pt x="0" y="12943"/>
                    <a:pt x="13777" y="31457"/>
                    <a:pt x="21649" y="39329"/>
                  </a:cubicBezTo>
                  <a:cubicBezTo>
                    <a:pt x="27424" y="41539"/>
                    <a:pt x="35446" y="43937"/>
                    <a:pt x="43127" y="43937"/>
                  </a:cubicBezTo>
                  <a:cubicBezTo>
                    <a:pt x="51328" y="43937"/>
                    <a:pt x="59140" y="41203"/>
                    <a:pt x="63412" y="32591"/>
                  </a:cubicBezTo>
                  <a:lnTo>
                    <a:pt x="51937" y="27921"/>
                  </a:lnTo>
                  <a:cubicBezTo>
                    <a:pt x="55740" y="23017"/>
                    <a:pt x="59376" y="15612"/>
                    <a:pt x="61477" y="10909"/>
                  </a:cubicBezTo>
                  <a:cubicBezTo>
                    <a:pt x="54703" y="7724"/>
                    <a:pt x="49258" y="6654"/>
                    <a:pt x="44998" y="6654"/>
                  </a:cubicBezTo>
                  <a:cubicBezTo>
                    <a:pt x="36273" y="6654"/>
                    <a:pt x="32523" y="11142"/>
                    <a:pt x="32523" y="11142"/>
                  </a:cubicBezTo>
                  <a:lnTo>
                    <a:pt x="27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6048829" y="4288288"/>
              <a:ext cx="401616" cy="518258"/>
            </a:xfrm>
            <a:custGeom>
              <a:avLst/>
              <a:gdLst/>
              <a:ahLst/>
              <a:cxnLst/>
              <a:rect l="l" t="t" r="r" b="b"/>
              <a:pathLst>
                <a:path w="9875" h="12743" extrusionOk="0">
                  <a:moveTo>
                    <a:pt x="9874" y="0"/>
                  </a:moveTo>
                  <a:cubicBezTo>
                    <a:pt x="0" y="5637"/>
                    <a:pt x="901" y="12409"/>
                    <a:pt x="901" y="12409"/>
                  </a:cubicBezTo>
                  <a:lnTo>
                    <a:pt x="3336" y="12742"/>
                  </a:lnTo>
                  <a:cubicBezTo>
                    <a:pt x="1635" y="6538"/>
                    <a:pt x="9873" y="1"/>
                    <a:pt x="9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7010674" y="3456668"/>
              <a:ext cx="782816" cy="256424"/>
            </a:xfrm>
            <a:custGeom>
              <a:avLst/>
              <a:gdLst/>
              <a:ahLst/>
              <a:cxnLst/>
              <a:rect l="l" t="t" r="r" b="b"/>
              <a:pathLst>
                <a:path w="19248" h="6305" extrusionOk="0">
                  <a:moveTo>
                    <a:pt x="19014" y="0"/>
                  </a:moveTo>
                  <a:lnTo>
                    <a:pt x="1" y="6305"/>
                  </a:lnTo>
                  <a:lnTo>
                    <a:pt x="19248" y="867"/>
                  </a:lnTo>
                  <a:lnTo>
                    <a:pt x="19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6236033" y="4484968"/>
              <a:ext cx="1109762" cy="179721"/>
            </a:xfrm>
            <a:custGeom>
              <a:avLst/>
              <a:gdLst/>
              <a:ahLst/>
              <a:cxnLst/>
              <a:rect l="l" t="t" r="r" b="b"/>
              <a:pathLst>
                <a:path w="27287" h="4419" extrusionOk="0">
                  <a:moveTo>
                    <a:pt x="1" y="1"/>
                  </a:moveTo>
                  <a:lnTo>
                    <a:pt x="1" y="1"/>
                  </a:lnTo>
                  <a:cubicBezTo>
                    <a:pt x="1" y="1"/>
                    <a:pt x="6346" y="4419"/>
                    <a:pt x="14772" y="4419"/>
                  </a:cubicBezTo>
                  <a:cubicBezTo>
                    <a:pt x="18642" y="4419"/>
                    <a:pt x="22951" y="3487"/>
                    <a:pt x="27287" y="768"/>
                  </a:cubicBezTo>
                  <a:lnTo>
                    <a:pt x="27287" y="768"/>
                  </a:lnTo>
                  <a:cubicBezTo>
                    <a:pt x="27286" y="768"/>
                    <a:pt x="21753" y="3459"/>
                    <a:pt x="14131" y="3459"/>
                  </a:cubicBezTo>
                  <a:cubicBezTo>
                    <a:pt x="9873" y="3459"/>
                    <a:pt x="4963" y="261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5746284" y="3506855"/>
              <a:ext cx="525050" cy="940168"/>
            </a:xfrm>
            <a:custGeom>
              <a:avLst/>
              <a:gdLst/>
              <a:ahLst/>
              <a:cxnLst/>
              <a:rect l="l" t="t" r="r" b="b"/>
              <a:pathLst>
                <a:path w="12910" h="23117" extrusionOk="0">
                  <a:moveTo>
                    <a:pt x="10642" y="0"/>
                  </a:moveTo>
                  <a:cubicBezTo>
                    <a:pt x="1" y="12409"/>
                    <a:pt x="12910" y="23117"/>
                    <a:pt x="12910" y="23117"/>
                  </a:cubicBezTo>
                  <a:cubicBezTo>
                    <a:pt x="2270" y="10609"/>
                    <a:pt x="10640" y="2"/>
                    <a:pt x="10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7074445" y="3284349"/>
              <a:ext cx="108548" cy="408408"/>
            </a:xfrm>
            <a:custGeom>
              <a:avLst/>
              <a:gdLst/>
              <a:ahLst/>
              <a:cxnLst/>
              <a:rect l="l" t="t" r="r" b="b"/>
              <a:pathLst>
                <a:path w="2669" h="10042" extrusionOk="0">
                  <a:moveTo>
                    <a:pt x="2035" y="1"/>
                  </a:moveTo>
                  <a:lnTo>
                    <a:pt x="0" y="10041"/>
                  </a:lnTo>
                  <a:lnTo>
                    <a:pt x="2669" y="167"/>
                  </a:lnTo>
                  <a:lnTo>
                    <a:pt x="20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7189744" y="3657415"/>
              <a:ext cx="451803" cy="165568"/>
            </a:xfrm>
            <a:custGeom>
              <a:avLst/>
              <a:gdLst/>
              <a:ahLst/>
              <a:cxnLst/>
              <a:rect l="l" t="t" r="r" b="b"/>
              <a:pathLst>
                <a:path w="11109" h="4071" extrusionOk="0">
                  <a:moveTo>
                    <a:pt x="1" y="1"/>
                  </a:moveTo>
                  <a:lnTo>
                    <a:pt x="10875" y="4070"/>
                  </a:lnTo>
                  <a:lnTo>
                    <a:pt x="11109" y="343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7436652" y="3654731"/>
              <a:ext cx="196761" cy="86871"/>
            </a:xfrm>
            <a:custGeom>
              <a:avLst/>
              <a:gdLst/>
              <a:ahLst/>
              <a:cxnLst/>
              <a:rect l="l" t="t" r="r" b="b"/>
              <a:pathLst>
                <a:path w="4838" h="2136" extrusionOk="0">
                  <a:moveTo>
                    <a:pt x="4604" y="0"/>
                  </a:moveTo>
                  <a:lnTo>
                    <a:pt x="1" y="2135"/>
                  </a:lnTo>
                  <a:lnTo>
                    <a:pt x="1" y="2135"/>
                  </a:lnTo>
                  <a:lnTo>
                    <a:pt x="4838" y="601"/>
                  </a:lnTo>
                  <a:lnTo>
                    <a:pt x="46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7029667" y="3399689"/>
              <a:ext cx="80079" cy="143809"/>
            </a:xfrm>
            <a:custGeom>
              <a:avLst/>
              <a:gdLst/>
              <a:ahLst/>
              <a:cxnLst/>
              <a:rect l="l" t="t" r="r" b="b"/>
              <a:pathLst>
                <a:path w="1969" h="3536" extrusionOk="0">
                  <a:moveTo>
                    <a:pt x="601" y="0"/>
                  </a:moveTo>
                  <a:lnTo>
                    <a:pt x="1" y="267"/>
                  </a:lnTo>
                  <a:lnTo>
                    <a:pt x="1969" y="3536"/>
                  </a:lnTo>
                  <a:lnTo>
                    <a:pt x="1969" y="3536"/>
                  </a:lnTo>
                  <a:lnTo>
                    <a:pt x="6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7131423" y="3325060"/>
              <a:ext cx="146534" cy="123474"/>
            </a:xfrm>
            <a:custGeom>
              <a:avLst/>
              <a:gdLst/>
              <a:ahLst/>
              <a:cxnLst/>
              <a:rect l="l" t="t" r="r" b="b"/>
              <a:pathLst>
                <a:path w="3603" h="3036" extrusionOk="0">
                  <a:moveTo>
                    <a:pt x="3169" y="0"/>
                  </a:moveTo>
                  <a:lnTo>
                    <a:pt x="0" y="3036"/>
                  </a:lnTo>
                  <a:lnTo>
                    <a:pt x="3603" y="501"/>
                  </a:lnTo>
                  <a:lnTo>
                    <a:pt x="3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7048660" y="4233994"/>
              <a:ext cx="752964" cy="174596"/>
            </a:xfrm>
            <a:custGeom>
              <a:avLst/>
              <a:gdLst/>
              <a:ahLst/>
              <a:cxnLst/>
              <a:rect l="l" t="t" r="r" b="b"/>
              <a:pathLst>
                <a:path w="18514" h="4293" extrusionOk="0">
                  <a:moveTo>
                    <a:pt x="1" y="1"/>
                  </a:moveTo>
                  <a:lnTo>
                    <a:pt x="1" y="1"/>
                  </a:lnTo>
                  <a:cubicBezTo>
                    <a:pt x="1" y="1"/>
                    <a:pt x="4884" y="4292"/>
                    <a:pt x="12328" y="4292"/>
                  </a:cubicBezTo>
                  <a:cubicBezTo>
                    <a:pt x="14235" y="4292"/>
                    <a:pt x="16310" y="4011"/>
                    <a:pt x="18514" y="3303"/>
                  </a:cubicBezTo>
                  <a:lnTo>
                    <a:pt x="18514" y="3303"/>
                  </a:lnTo>
                  <a:cubicBezTo>
                    <a:pt x="18513" y="3303"/>
                    <a:pt x="16424" y="3771"/>
                    <a:pt x="13374" y="3771"/>
                  </a:cubicBezTo>
                  <a:cubicBezTo>
                    <a:pt x="9661" y="3771"/>
                    <a:pt x="4524" y="307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6141068" y="3116138"/>
              <a:ext cx="350047" cy="590162"/>
            </a:xfrm>
            <a:custGeom>
              <a:avLst/>
              <a:gdLst/>
              <a:ahLst/>
              <a:cxnLst/>
              <a:rect l="l" t="t" r="r" b="b"/>
              <a:pathLst>
                <a:path w="8607" h="14511" extrusionOk="0">
                  <a:moveTo>
                    <a:pt x="5671" y="0"/>
                  </a:moveTo>
                  <a:lnTo>
                    <a:pt x="5671" y="0"/>
                  </a:lnTo>
                  <a:cubicBezTo>
                    <a:pt x="1" y="8973"/>
                    <a:pt x="8607" y="14511"/>
                    <a:pt x="8607" y="14511"/>
                  </a:cubicBezTo>
                  <a:cubicBezTo>
                    <a:pt x="1836" y="9074"/>
                    <a:pt x="5671" y="1"/>
                    <a:pt x="5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6629474" y="3662174"/>
              <a:ext cx="168252" cy="138441"/>
            </a:xfrm>
            <a:custGeom>
              <a:avLst/>
              <a:gdLst/>
              <a:ahLst/>
              <a:cxnLst/>
              <a:rect l="l" t="t" r="r" b="b"/>
              <a:pathLst>
                <a:path w="4137" h="3404" extrusionOk="0">
                  <a:moveTo>
                    <a:pt x="1622" y="0"/>
                  </a:moveTo>
                  <a:cubicBezTo>
                    <a:pt x="1189" y="0"/>
                    <a:pt x="794" y="159"/>
                    <a:pt x="534" y="484"/>
                  </a:cubicBezTo>
                  <a:cubicBezTo>
                    <a:pt x="0" y="1118"/>
                    <a:pt x="267" y="2219"/>
                    <a:pt x="1134" y="2886"/>
                  </a:cubicBezTo>
                  <a:cubicBezTo>
                    <a:pt x="1562" y="3228"/>
                    <a:pt x="2059" y="3403"/>
                    <a:pt x="2515" y="3403"/>
                  </a:cubicBezTo>
                  <a:cubicBezTo>
                    <a:pt x="2948" y="3403"/>
                    <a:pt x="3343" y="3245"/>
                    <a:pt x="3603" y="2919"/>
                  </a:cubicBezTo>
                  <a:cubicBezTo>
                    <a:pt x="4137" y="2286"/>
                    <a:pt x="3870" y="1185"/>
                    <a:pt x="3002" y="518"/>
                  </a:cubicBezTo>
                  <a:cubicBezTo>
                    <a:pt x="2575" y="176"/>
                    <a:pt x="2078" y="0"/>
                    <a:pt x="1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a:off x="6702721" y="3715939"/>
              <a:ext cx="77354" cy="69871"/>
            </a:xfrm>
            <a:custGeom>
              <a:avLst/>
              <a:gdLst/>
              <a:ahLst/>
              <a:cxnLst/>
              <a:rect l="l" t="t" r="r" b="b"/>
              <a:pathLst>
                <a:path w="1902" h="1718" extrusionOk="0">
                  <a:moveTo>
                    <a:pt x="996" y="1"/>
                  </a:moveTo>
                  <a:cubicBezTo>
                    <a:pt x="738" y="1"/>
                    <a:pt x="478" y="113"/>
                    <a:pt x="301" y="330"/>
                  </a:cubicBezTo>
                  <a:cubicBezTo>
                    <a:pt x="1" y="697"/>
                    <a:pt x="34" y="1230"/>
                    <a:pt x="401" y="1531"/>
                  </a:cubicBezTo>
                  <a:cubicBezTo>
                    <a:pt x="554" y="1656"/>
                    <a:pt x="736" y="1717"/>
                    <a:pt x="918" y="1717"/>
                  </a:cubicBezTo>
                  <a:cubicBezTo>
                    <a:pt x="1172" y="1717"/>
                    <a:pt x="1427" y="1597"/>
                    <a:pt x="1602" y="1364"/>
                  </a:cubicBezTo>
                  <a:cubicBezTo>
                    <a:pt x="1902" y="997"/>
                    <a:pt x="1835" y="463"/>
                    <a:pt x="1502" y="163"/>
                  </a:cubicBezTo>
                  <a:cubicBezTo>
                    <a:pt x="1352" y="54"/>
                    <a:pt x="1174" y="1"/>
                    <a:pt x="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6794960" y="3763564"/>
              <a:ext cx="390757" cy="323815"/>
            </a:xfrm>
            <a:custGeom>
              <a:avLst/>
              <a:gdLst/>
              <a:ahLst/>
              <a:cxnLst/>
              <a:rect l="l" t="t" r="r" b="b"/>
              <a:pathLst>
                <a:path w="9608" h="7962" extrusionOk="0">
                  <a:moveTo>
                    <a:pt x="3783" y="1"/>
                  </a:moveTo>
                  <a:cubicBezTo>
                    <a:pt x="2763" y="1"/>
                    <a:pt x="1839" y="376"/>
                    <a:pt x="1235" y="1127"/>
                  </a:cubicBezTo>
                  <a:cubicBezTo>
                    <a:pt x="1" y="2661"/>
                    <a:pt x="635" y="5163"/>
                    <a:pt x="2603" y="6764"/>
                  </a:cubicBezTo>
                  <a:cubicBezTo>
                    <a:pt x="3603" y="7561"/>
                    <a:pt x="4758" y="7961"/>
                    <a:pt x="5814" y="7961"/>
                  </a:cubicBezTo>
                  <a:cubicBezTo>
                    <a:pt x="6836" y="7961"/>
                    <a:pt x="7766" y="7586"/>
                    <a:pt x="8373" y="6831"/>
                  </a:cubicBezTo>
                  <a:cubicBezTo>
                    <a:pt x="9608" y="5330"/>
                    <a:pt x="9007" y="2795"/>
                    <a:pt x="7039" y="1227"/>
                  </a:cubicBezTo>
                  <a:cubicBezTo>
                    <a:pt x="6017" y="409"/>
                    <a:pt x="4847" y="1"/>
                    <a:pt x="3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6979480" y="3923722"/>
              <a:ext cx="130266" cy="116520"/>
            </a:xfrm>
            <a:custGeom>
              <a:avLst/>
              <a:gdLst/>
              <a:ahLst/>
              <a:cxnLst/>
              <a:rect l="l" t="t" r="r" b="b"/>
              <a:pathLst>
                <a:path w="3203" h="2865" extrusionOk="0">
                  <a:moveTo>
                    <a:pt x="1646" y="0"/>
                  </a:moveTo>
                  <a:cubicBezTo>
                    <a:pt x="1220" y="0"/>
                    <a:pt x="793" y="188"/>
                    <a:pt x="501" y="558"/>
                  </a:cubicBezTo>
                  <a:cubicBezTo>
                    <a:pt x="0" y="1192"/>
                    <a:pt x="100" y="2092"/>
                    <a:pt x="701" y="2559"/>
                  </a:cubicBezTo>
                  <a:cubicBezTo>
                    <a:pt x="949" y="2766"/>
                    <a:pt x="1242" y="2864"/>
                    <a:pt x="1538" y="2864"/>
                  </a:cubicBezTo>
                  <a:cubicBezTo>
                    <a:pt x="1960" y="2864"/>
                    <a:pt x="2389" y="2665"/>
                    <a:pt x="2702" y="2293"/>
                  </a:cubicBezTo>
                  <a:cubicBezTo>
                    <a:pt x="3203" y="1659"/>
                    <a:pt x="3103" y="791"/>
                    <a:pt x="2502" y="291"/>
                  </a:cubicBezTo>
                  <a:cubicBezTo>
                    <a:pt x="2252" y="96"/>
                    <a:pt x="1949" y="0"/>
                    <a:pt x="1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6576562" y="4058991"/>
              <a:ext cx="280867" cy="357937"/>
            </a:xfrm>
            <a:custGeom>
              <a:avLst/>
              <a:gdLst/>
              <a:ahLst/>
              <a:cxnLst/>
              <a:rect l="l" t="t" r="r" b="b"/>
              <a:pathLst>
                <a:path w="6906" h="8801" extrusionOk="0">
                  <a:moveTo>
                    <a:pt x="6205" y="1"/>
                  </a:moveTo>
                  <a:cubicBezTo>
                    <a:pt x="6205" y="1"/>
                    <a:pt x="5184" y="681"/>
                    <a:pt x="4077" y="681"/>
                  </a:cubicBezTo>
                  <a:cubicBezTo>
                    <a:pt x="3635" y="681"/>
                    <a:pt x="3179" y="572"/>
                    <a:pt x="2769" y="268"/>
                  </a:cubicBezTo>
                  <a:lnTo>
                    <a:pt x="0" y="8173"/>
                  </a:lnTo>
                  <a:cubicBezTo>
                    <a:pt x="0" y="8173"/>
                    <a:pt x="515" y="8801"/>
                    <a:pt x="1468" y="8801"/>
                  </a:cubicBezTo>
                  <a:cubicBezTo>
                    <a:pt x="2068" y="8801"/>
                    <a:pt x="2841" y="8552"/>
                    <a:pt x="3770" y="7740"/>
                  </a:cubicBezTo>
                  <a:cubicBezTo>
                    <a:pt x="3770" y="7740"/>
                    <a:pt x="6905" y="4104"/>
                    <a:pt x="6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6520926" y="4012871"/>
              <a:ext cx="339147" cy="411946"/>
            </a:xfrm>
            <a:custGeom>
              <a:avLst/>
              <a:gdLst/>
              <a:ahLst/>
              <a:cxnLst/>
              <a:rect l="l" t="t" r="r" b="b"/>
              <a:pathLst>
                <a:path w="8339" h="10129" extrusionOk="0">
                  <a:moveTo>
                    <a:pt x="2769" y="0"/>
                  </a:moveTo>
                  <a:lnTo>
                    <a:pt x="2769" y="0"/>
                  </a:lnTo>
                  <a:cubicBezTo>
                    <a:pt x="2770" y="1"/>
                    <a:pt x="3676" y="2084"/>
                    <a:pt x="5549" y="2084"/>
                  </a:cubicBezTo>
                  <a:cubicBezTo>
                    <a:pt x="6138" y="2084"/>
                    <a:pt x="6823" y="1878"/>
                    <a:pt x="7606" y="1335"/>
                  </a:cubicBezTo>
                  <a:lnTo>
                    <a:pt x="7606" y="1335"/>
                  </a:lnTo>
                  <a:cubicBezTo>
                    <a:pt x="7606" y="1335"/>
                    <a:pt x="7873" y="5605"/>
                    <a:pt x="5038" y="8740"/>
                  </a:cubicBezTo>
                  <a:cubicBezTo>
                    <a:pt x="4317" y="9537"/>
                    <a:pt x="3638" y="9834"/>
                    <a:pt x="3025" y="9834"/>
                  </a:cubicBezTo>
                  <a:cubicBezTo>
                    <a:pt x="1226" y="9834"/>
                    <a:pt x="1" y="7273"/>
                    <a:pt x="1" y="7272"/>
                  </a:cubicBezTo>
                  <a:lnTo>
                    <a:pt x="1" y="7272"/>
                  </a:lnTo>
                  <a:cubicBezTo>
                    <a:pt x="1" y="7273"/>
                    <a:pt x="435" y="9507"/>
                    <a:pt x="2536" y="10074"/>
                  </a:cubicBezTo>
                  <a:cubicBezTo>
                    <a:pt x="2663" y="10111"/>
                    <a:pt x="2797" y="10129"/>
                    <a:pt x="2935" y="10129"/>
                  </a:cubicBezTo>
                  <a:cubicBezTo>
                    <a:pt x="5075" y="10129"/>
                    <a:pt x="8339" y="5879"/>
                    <a:pt x="7806" y="834"/>
                  </a:cubicBezTo>
                  <a:lnTo>
                    <a:pt x="7806" y="834"/>
                  </a:lnTo>
                  <a:cubicBezTo>
                    <a:pt x="7806" y="835"/>
                    <a:pt x="6891" y="1620"/>
                    <a:pt x="5639" y="1620"/>
                  </a:cubicBezTo>
                  <a:cubicBezTo>
                    <a:pt x="4780" y="1620"/>
                    <a:pt x="3761" y="1250"/>
                    <a:pt x="2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6808544" y="4038005"/>
              <a:ext cx="52952" cy="42744"/>
            </a:xfrm>
            <a:custGeom>
              <a:avLst/>
              <a:gdLst/>
              <a:ahLst/>
              <a:cxnLst/>
              <a:rect l="l" t="t" r="r" b="b"/>
              <a:pathLst>
                <a:path w="1302" h="1051" extrusionOk="0">
                  <a:moveTo>
                    <a:pt x="258" y="0"/>
                  </a:moveTo>
                  <a:cubicBezTo>
                    <a:pt x="198" y="0"/>
                    <a:pt x="134" y="5"/>
                    <a:pt x="67" y="16"/>
                  </a:cubicBezTo>
                  <a:lnTo>
                    <a:pt x="0" y="283"/>
                  </a:lnTo>
                  <a:cubicBezTo>
                    <a:pt x="0" y="283"/>
                    <a:pt x="46" y="276"/>
                    <a:pt x="121" y="276"/>
                  </a:cubicBezTo>
                  <a:cubicBezTo>
                    <a:pt x="374" y="276"/>
                    <a:pt x="967" y="356"/>
                    <a:pt x="1301" y="1050"/>
                  </a:cubicBezTo>
                  <a:cubicBezTo>
                    <a:pt x="1301" y="1050"/>
                    <a:pt x="1126"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6621340" y="4077984"/>
              <a:ext cx="104481" cy="339188"/>
            </a:xfrm>
            <a:custGeom>
              <a:avLst/>
              <a:gdLst/>
              <a:ahLst/>
              <a:cxnLst/>
              <a:rect l="l" t="t" r="r" b="b"/>
              <a:pathLst>
                <a:path w="2569" h="8340" extrusionOk="0">
                  <a:moveTo>
                    <a:pt x="2402" y="1"/>
                  </a:moveTo>
                  <a:lnTo>
                    <a:pt x="0" y="8307"/>
                  </a:lnTo>
                  <a:lnTo>
                    <a:pt x="200" y="8340"/>
                  </a:lnTo>
                  <a:lnTo>
                    <a:pt x="2569" y="67"/>
                  </a:lnTo>
                  <a:lnTo>
                    <a:pt x="2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6725781" y="4086118"/>
              <a:ext cx="27168" cy="287659"/>
            </a:xfrm>
            <a:custGeom>
              <a:avLst/>
              <a:gdLst/>
              <a:ahLst/>
              <a:cxnLst/>
              <a:rect l="l" t="t" r="r" b="b"/>
              <a:pathLst>
                <a:path w="668" h="7073" extrusionOk="0">
                  <a:moveTo>
                    <a:pt x="501" y="1"/>
                  </a:moveTo>
                  <a:lnTo>
                    <a:pt x="1" y="7039"/>
                  </a:lnTo>
                  <a:lnTo>
                    <a:pt x="201" y="7073"/>
                  </a:lnTo>
                  <a:lnTo>
                    <a:pt x="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6777350" y="4082051"/>
              <a:ext cx="25785" cy="192694"/>
            </a:xfrm>
            <a:custGeom>
              <a:avLst/>
              <a:gdLst/>
              <a:ahLst/>
              <a:cxnLst/>
              <a:rect l="l" t="t" r="r" b="b"/>
              <a:pathLst>
                <a:path w="634" h="4738" extrusionOk="0">
                  <a:moveTo>
                    <a:pt x="0" y="1"/>
                  </a:moveTo>
                  <a:lnTo>
                    <a:pt x="467" y="4737"/>
                  </a:lnTo>
                  <a:lnTo>
                    <a:pt x="634" y="4704"/>
                  </a:lnTo>
                  <a:lnTo>
                    <a:pt x="2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6649809" y="4139029"/>
              <a:ext cx="181836" cy="42093"/>
            </a:xfrm>
            <a:custGeom>
              <a:avLst/>
              <a:gdLst/>
              <a:ahLst/>
              <a:cxnLst/>
              <a:rect l="l" t="t" r="r" b="b"/>
              <a:pathLst>
                <a:path w="4471" h="1035" extrusionOk="0">
                  <a:moveTo>
                    <a:pt x="4437" y="1"/>
                  </a:moveTo>
                  <a:lnTo>
                    <a:pt x="1" y="835"/>
                  </a:lnTo>
                  <a:lnTo>
                    <a:pt x="34" y="1035"/>
                  </a:lnTo>
                  <a:lnTo>
                    <a:pt x="4470" y="201"/>
                  </a:lnTo>
                  <a:lnTo>
                    <a:pt x="44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31"/>
          <p:cNvGrpSpPr/>
          <p:nvPr/>
        </p:nvGrpSpPr>
        <p:grpSpPr>
          <a:xfrm>
            <a:off x="431800" y="3747770"/>
            <a:ext cx="927735" cy="982980"/>
            <a:chOff x="243259" y="3461515"/>
            <a:chExt cx="1269425" cy="1444831"/>
          </a:xfrm>
        </p:grpSpPr>
        <p:sp>
          <p:nvSpPr>
            <p:cNvPr id="651" name="Google Shape;651;p31"/>
            <p:cNvSpPr/>
            <p:nvPr/>
          </p:nvSpPr>
          <p:spPr>
            <a:xfrm>
              <a:off x="248815" y="3495910"/>
              <a:ext cx="1263870" cy="1410436"/>
            </a:xfrm>
            <a:custGeom>
              <a:avLst/>
              <a:gdLst/>
              <a:ahLst/>
              <a:cxnLst/>
              <a:rect l="l" t="t" r="r" b="b"/>
              <a:pathLst>
                <a:path w="37994" h="42400" extrusionOk="0">
                  <a:moveTo>
                    <a:pt x="867" y="1"/>
                  </a:moveTo>
                  <a:cubicBezTo>
                    <a:pt x="801" y="568"/>
                    <a:pt x="767" y="1101"/>
                    <a:pt x="701" y="1602"/>
                  </a:cubicBezTo>
                  <a:cubicBezTo>
                    <a:pt x="0" y="10074"/>
                    <a:pt x="1601" y="19148"/>
                    <a:pt x="3936" y="27253"/>
                  </a:cubicBezTo>
                  <a:cubicBezTo>
                    <a:pt x="5406" y="32539"/>
                    <a:pt x="8137" y="42399"/>
                    <a:pt x="14989" y="42399"/>
                  </a:cubicBezTo>
                  <a:cubicBezTo>
                    <a:pt x="15445" y="42399"/>
                    <a:pt x="15919" y="42356"/>
                    <a:pt x="16412" y="42264"/>
                  </a:cubicBezTo>
                  <a:cubicBezTo>
                    <a:pt x="22049" y="41163"/>
                    <a:pt x="24684" y="35159"/>
                    <a:pt x="26186" y="29688"/>
                  </a:cubicBezTo>
                  <a:cubicBezTo>
                    <a:pt x="27556" y="30040"/>
                    <a:pt x="28938" y="30252"/>
                    <a:pt x="30244" y="30252"/>
                  </a:cubicBezTo>
                  <a:cubicBezTo>
                    <a:pt x="34022" y="30252"/>
                    <a:pt x="37164" y="28472"/>
                    <a:pt x="37560" y="23117"/>
                  </a:cubicBezTo>
                  <a:cubicBezTo>
                    <a:pt x="37994" y="16346"/>
                    <a:pt x="32390" y="11409"/>
                    <a:pt x="26853" y="8473"/>
                  </a:cubicBezTo>
                  <a:cubicBezTo>
                    <a:pt x="18947" y="4304"/>
                    <a:pt x="9874" y="968"/>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918984" y="4192724"/>
              <a:ext cx="282985" cy="510485"/>
            </a:xfrm>
            <a:custGeom>
              <a:avLst/>
              <a:gdLst/>
              <a:ahLst/>
              <a:cxnLst/>
              <a:rect l="l" t="t" r="r" b="b"/>
              <a:pathLst>
                <a:path w="8507" h="15346" extrusionOk="0">
                  <a:moveTo>
                    <a:pt x="1" y="1"/>
                  </a:moveTo>
                  <a:cubicBezTo>
                    <a:pt x="1" y="1"/>
                    <a:pt x="6506" y="5839"/>
                    <a:pt x="6239" y="15345"/>
                  </a:cubicBezTo>
                  <a:lnTo>
                    <a:pt x="8507" y="15045"/>
                  </a:lnTo>
                  <a:cubicBezTo>
                    <a:pt x="8507" y="15045"/>
                    <a:pt x="6906" y="283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492906" y="4422412"/>
              <a:ext cx="612542" cy="174242"/>
            </a:xfrm>
            <a:custGeom>
              <a:avLst/>
              <a:gdLst/>
              <a:ahLst/>
              <a:cxnLst/>
              <a:rect l="l" t="t" r="r" b="b"/>
              <a:pathLst>
                <a:path w="18414" h="5238" extrusionOk="0">
                  <a:moveTo>
                    <a:pt x="18414" y="1"/>
                  </a:moveTo>
                  <a:lnTo>
                    <a:pt x="1" y="4604"/>
                  </a:lnTo>
                  <a:lnTo>
                    <a:pt x="201" y="5238"/>
                  </a:lnTo>
                  <a:lnTo>
                    <a:pt x="184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1079882" y="3893149"/>
              <a:ext cx="172047" cy="487166"/>
            </a:xfrm>
            <a:custGeom>
              <a:avLst/>
              <a:gdLst/>
              <a:ahLst/>
              <a:cxnLst/>
              <a:rect l="l" t="t" r="r" b="b"/>
              <a:pathLst>
                <a:path w="5172" h="14645" extrusionOk="0">
                  <a:moveTo>
                    <a:pt x="4537" y="0"/>
                  </a:moveTo>
                  <a:lnTo>
                    <a:pt x="1" y="14644"/>
                  </a:lnTo>
                  <a:lnTo>
                    <a:pt x="5171" y="201"/>
                  </a:lnTo>
                  <a:lnTo>
                    <a:pt x="45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419692" y="4264874"/>
              <a:ext cx="595876" cy="22221"/>
            </a:xfrm>
            <a:custGeom>
              <a:avLst/>
              <a:gdLst/>
              <a:ahLst/>
              <a:cxnLst/>
              <a:rect l="l" t="t" r="r" b="b"/>
              <a:pathLst>
                <a:path w="17913" h="668" extrusionOk="0">
                  <a:moveTo>
                    <a:pt x="0" y="0"/>
                  </a:moveTo>
                  <a:lnTo>
                    <a:pt x="0" y="667"/>
                  </a:lnTo>
                  <a:lnTo>
                    <a:pt x="17913" y="46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1110951" y="3858754"/>
              <a:ext cx="61075" cy="246361"/>
            </a:xfrm>
            <a:custGeom>
              <a:avLst/>
              <a:gdLst/>
              <a:ahLst/>
              <a:cxnLst/>
              <a:rect l="l" t="t" r="r" b="b"/>
              <a:pathLst>
                <a:path w="1836" h="7406" extrusionOk="0">
                  <a:moveTo>
                    <a:pt x="668" y="0"/>
                  </a:moveTo>
                  <a:lnTo>
                    <a:pt x="1" y="134"/>
                  </a:lnTo>
                  <a:lnTo>
                    <a:pt x="1835" y="7406"/>
                  </a:lnTo>
                  <a:lnTo>
                    <a:pt x="6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1129811" y="4061797"/>
              <a:ext cx="306304" cy="169818"/>
            </a:xfrm>
            <a:custGeom>
              <a:avLst/>
              <a:gdLst/>
              <a:ahLst/>
              <a:cxnLst/>
              <a:rect l="l" t="t" r="r" b="b"/>
              <a:pathLst>
                <a:path w="9208" h="5105" extrusionOk="0">
                  <a:moveTo>
                    <a:pt x="8907" y="1"/>
                  </a:moveTo>
                  <a:lnTo>
                    <a:pt x="1" y="5104"/>
                  </a:lnTo>
                  <a:lnTo>
                    <a:pt x="9207" y="568"/>
                  </a:lnTo>
                  <a:lnTo>
                    <a:pt x="89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414137" y="4277082"/>
              <a:ext cx="176471" cy="180895"/>
            </a:xfrm>
            <a:custGeom>
              <a:avLst/>
              <a:gdLst/>
              <a:ahLst/>
              <a:cxnLst/>
              <a:rect l="l" t="t" r="r" b="b"/>
              <a:pathLst>
                <a:path w="5305" h="5438" extrusionOk="0">
                  <a:moveTo>
                    <a:pt x="5304" y="0"/>
                  </a:moveTo>
                  <a:lnTo>
                    <a:pt x="0" y="4970"/>
                  </a:lnTo>
                  <a:lnTo>
                    <a:pt x="501" y="5437"/>
                  </a:lnTo>
                  <a:lnTo>
                    <a:pt x="53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613854" y="4391343"/>
              <a:ext cx="176471" cy="116561"/>
            </a:xfrm>
            <a:custGeom>
              <a:avLst/>
              <a:gdLst/>
              <a:ahLst/>
              <a:cxnLst/>
              <a:rect l="l" t="t" r="r" b="b"/>
              <a:pathLst>
                <a:path w="5305" h="3504" extrusionOk="0">
                  <a:moveTo>
                    <a:pt x="368" y="1"/>
                  </a:moveTo>
                  <a:lnTo>
                    <a:pt x="1" y="568"/>
                  </a:lnTo>
                  <a:lnTo>
                    <a:pt x="5304" y="3503"/>
                  </a:lnTo>
                  <a:lnTo>
                    <a:pt x="3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551716" y="4534478"/>
              <a:ext cx="138748" cy="231957"/>
            </a:xfrm>
            <a:custGeom>
              <a:avLst/>
              <a:gdLst/>
              <a:ahLst/>
              <a:cxnLst/>
              <a:rect l="l" t="t" r="r" b="b"/>
              <a:pathLst>
                <a:path w="4171" h="6973" extrusionOk="0">
                  <a:moveTo>
                    <a:pt x="4170" y="1"/>
                  </a:moveTo>
                  <a:lnTo>
                    <a:pt x="1" y="6639"/>
                  </a:lnTo>
                  <a:lnTo>
                    <a:pt x="568" y="6973"/>
                  </a:lnTo>
                  <a:lnTo>
                    <a:pt x="4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243259" y="3461515"/>
              <a:ext cx="431680" cy="403937"/>
            </a:xfrm>
            <a:custGeom>
              <a:avLst/>
              <a:gdLst/>
              <a:ahLst/>
              <a:cxnLst/>
              <a:rect l="l" t="t" r="r" b="b"/>
              <a:pathLst>
                <a:path w="12977" h="12143" extrusionOk="0">
                  <a:moveTo>
                    <a:pt x="467" y="0"/>
                  </a:moveTo>
                  <a:lnTo>
                    <a:pt x="0" y="501"/>
                  </a:lnTo>
                  <a:lnTo>
                    <a:pt x="12976" y="12142"/>
                  </a:lnTo>
                  <a:lnTo>
                    <a:pt x="467" y="0"/>
                  </a:lnTo>
                  <a:close/>
                  <a:moveTo>
                    <a:pt x="12976" y="12142"/>
                  </a:moveTo>
                  <a:lnTo>
                    <a:pt x="12976" y="12142"/>
                  </a:lnTo>
                  <a:lnTo>
                    <a:pt x="12976" y="1214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719234" y="3924217"/>
              <a:ext cx="196463" cy="244265"/>
            </a:xfrm>
            <a:custGeom>
              <a:avLst/>
              <a:gdLst/>
              <a:ahLst/>
              <a:cxnLst/>
              <a:rect l="l" t="t" r="r" b="b"/>
              <a:pathLst>
                <a:path w="5906" h="7343" extrusionOk="0">
                  <a:moveTo>
                    <a:pt x="2303" y="6105"/>
                  </a:moveTo>
                  <a:lnTo>
                    <a:pt x="2303" y="6105"/>
                  </a:lnTo>
                  <a:cubicBezTo>
                    <a:pt x="2313" y="6120"/>
                    <a:pt x="2318" y="6127"/>
                    <a:pt x="2318" y="6127"/>
                  </a:cubicBezTo>
                  <a:cubicBezTo>
                    <a:pt x="2319" y="6127"/>
                    <a:pt x="2316" y="6122"/>
                    <a:pt x="2311" y="6112"/>
                  </a:cubicBezTo>
                  <a:lnTo>
                    <a:pt x="2311" y="6112"/>
                  </a:lnTo>
                  <a:lnTo>
                    <a:pt x="2303" y="6105"/>
                  </a:lnTo>
                  <a:close/>
                  <a:moveTo>
                    <a:pt x="402" y="0"/>
                  </a:moveTo>
                  <a:cubicBezTo>
                    <a:pt x="0" y="2008"/>
                    <a:pt x="2172" y="5845"/>
                    <a:pt x="2311" y="6112"/>
                  </a:cubicBezTo>
                  <a:lnTo>
                    <a:pt x="2311" y="6112"/>
                  </a:lnTo>
                  <a:lnTo>
                    <a:pt x="3437" y="7139"/>
                  </a:lnTo>
                  <a:lnTo>
                    <a:pt x="4305" y="7339"/>
                  </a:lnTo>
                  <a:cubicBezTo>
                    <a:pt x="4349" y="7342"/>
                    <a:pt x="4392" y="7343"/>
                    <a:pt x="4434" y="7343"/>
                  </a:cubicBezTo>
                  <a:cubicBezTo>
                    <a:pt x="5445" y="7343"/>
                    <a:pt x="5906" y="6605"/>
                    <a:pt x="5906" y="6605"/>
                  </a:cubicBezTo>
                  <a:lnTo>
                    <a:pt x="2670" y="2002"/>
                  </a:lnTo>
                  <a:cubicBezTo>
                    <a:pt x="2580" y="2064"/>
                    <a:pt x="2485" y="2092"/>
                    <a:pt x="2386" y="2092"/>
                  </a:cubicBezTo>
                  <a:cubicBezTo>
                    <a:pt x="1528" y="2092"/>
                    <a:pt x="402" y="1"/>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723725" y="3909781"/>
              <a:ext cx="211931" cy="264257"/>
            </a:xfrm>
            <a:custGeom>
              <a:avLst/>
              <a:gdLst/>
              <a:ahLst/>
              <a:cxnLst/>
              <a:rect l="l" t="t" r="r" b="b"/>
              <a:pathLst>
                <a:path w="6371" h="7944" extrusionOk="0">
                  <a:moveTo>
                    <a:pt x="67" y="1"/>
                  </a:moveTo>
                  <a:lnTo>
                    <a:pt x="67" y="1"/>
                  </a:lnTo>
                  <a:cubicBezTo>
                    <a:pt x="67" y="1"/>
                    <a:pt x="0" y="2469"/>
                    <a:pt x="1635" y="5772"/>
                  </a:cubicBezTo>
                  <a:cubicBezTo>
                    <a:pt x="2390" y="7314"/>
                    <a:pt x="3503" y="7944"/>
                    <a:pt x="4438" y="7944"/>
                  </a:cubicBezTo>
                  <a:cubicBezTo>
                    <a:pt x="5525" y="7944"/>
                    <a:pt x="6371" y="7093"/>
                    <a:pt x="6138" y="5838"/>
                  </a:cubicBezTo>
                  <a:lnTo>
                    <a:pt x="6138" y="5838"/>
                  </a:lnTo>
                  <a:cubicBezTo>
                    <a:pt x="6138" y="5839"/>
                    <a:pt x="5469" y="7640"/>
                    <a:pt x="4215" y="7640"/>
                  </a:cubicBezTo>
                  <a:cubicBezTo>
                    <a:pt x="3789" y="7640"/>
                    <a:pt x="3294" y="7431"/>
                    <a:pt x="2735" y="6872"/>
                  </a:cubicBezTo>
                  <a:cubicBezTo>
                    <a:pt x="534" y="4704"/>
                    <a:pt x="300" y="602"/>
                    <a:pt x="300" y="601"/>
                  </a:cubicBezTo>
                  <a:lnTo>
                    <a:pt x="300" y="601"/>
                  </a:lnTo>
                  <a:cubicBezTo>
                    <a:pt x="300" y="601"/>
                    <a:pt x="1468" y="2657"/>
                    <a:pt x="2279" y="2657"/>
                  </a:cubicBezTo>
                  <a:cubicBezTo>
                    <a:pt x="2623" y="2657"/>
                    <a:pt x="2903" y="2288"/>
                    <a:pt x="3002" y="1235"/>
                  </a:cubicBezTo>
                  <a:lnTo>
                    <a:pt x="3002" y="1235"/>
                  </a:lnTo>
                  <a:cubicBezTo>
                    <a:pt x="3002" y="1236"/>
                    <a:pt x="2854" y="2450"/>
                    <a:pt x="2195" y="2450"/>
                  </a:cubicBezTo>
                  <a:cubicBezTo>
                    <a:pt x="2154" y="2450"/>
                    <a:pt x="2112" y="2445"/>
                    <a:pt x="2068" y="2436"/>
                  </a:cubicBezTo>
                  <a:cubicBezTo>
                    <a:pt x="1334" y="2302"/>
                    <a:pt x="67"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796939" y="3994105"/>
              <a:ext cx="87687" cy="173144"/>
            </a:xfrm>
            <a:custGeom>
              <a:avLst/>
              <a:gdLst/>
              <a:ahLst/>
              <a:cxnLst/>
              <a:rect l="l" t="t" r="r" b="b"/>
              <a:pathLst>
                <a:path w="2636" h="5205" extrusionOk="0">
                  <a:moveTo>
                    <a:pt x="101" y="1"/>
                  </a:moveTo>
                  <a:lnTo>
                    <a:pt x="1" y="34"/>
                  </a:lnTo>
                  <a:lnTo>
                    <a:pt x="2536" y="5205"/>
                  </a:lnTo>
                  <a:lnTo>
                    <a:pt x="2636" y="5171"/>
                  </a:ln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782502" y="3990778"/>
              <a:ext cx="46638" cy="164263"/>
            </a:xfrm>
            <a:custGeom>
              <a:avLst/>
              <a:gdLst/>
              <a:ahLst/>
              <a:cxnLst/>
              <a:rect l="l" t="t" r="r" b="b"/>
              <a:pathLst>
                <a:path w="1402" h="4938" extrusionOk="0">
                  <a:moveTo>
                    <a:pt x="1" y="1"/>
                  </a:moveTo>
                  <a:lnTo>
                    <a:pt x="1302" y="4938"/>
                  </a:lnTo>
                  <a:lnTo>
                    <a:pt x="1402" y="4904"/>
                  </a:ln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1"/>
            <p:cNvSpPr/>
            <p:nvPr/>
          </p:nvSpPr>
          <p:spPr>
            <a:xfrm>
              <a:off x="759217" y="3967494"/>
              <a:ext cx="28874" cy="143173"/>
            </a:xfrm>
            <a:custGeom>
              <a:avLst/>
              <a:gdLst/>
              <a:ahLst/>
              <a:cxnLst/>
              <a:rect l="l" t="t" r="r" b="b"/>
              <a:pathLst>
                <a:path w="868" h="4304" extrusionOk="0">
                  <a:moveTo>
                    <a:pt x="0" y="0"/>
                  </a:moveTo>
                  <a:lnTo>
                    <a:pt x="768" y="4303"/>
                  </a:lnTo>
                  <a:lnTo>
                    <a:pt x="868" y="4270"/>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1"/>
            <p:cNvSpPr/>
            <p:nvPr/>
          </p:nvSpPr>
          <p:spPr>
            <a:xfrm>
              <a:off x="745912" y="4015194"/>
              <a:ext cx="84360" cy="8915"/>
            </a:xfrm>
            <a:custGeom>
              <a:avLst/>
              <a:gdLst/>
              <a:ahLst/>
              <a:cxnLst/>
              <a:rect l="l" t="t" r="r" b="b"/>
              <a:pathLst>
                <a:path w="2536" h="268" extrusionOk="0">
                  <a:moveTo>
                    <a:pt x="34" y="1"/>
                  </a:moveTo>
                  <a:lnTo>
                    <a:pt x="0" y="134"/>
                  </a:lnTo>
                  <a:lnTo>
                    <a:pt x="2535" y="268"/>
                  </a:lnTo>
                  <a:lnTo>
                    <a:pt x="2535" y="167"/>
                  </a:lnTo>
                  <a:lnTo>
                    <a:pt x="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1"/>
            <p:cNvSpPr/>
            <p:nvPr/>
          </p:nvSpPr>
          <p:spPr>
            <a:xfrm>
              <a:off x="487351" y="3878379"/>
              <a:ext cx="266353" cy="320309"/>
            </a:xfrm>
            <a:custGeom>
              <a:avLst/>
              <a:gdLst/>
              <a:ahLst/>
              <a:cxnLst/>
              <a:rect l="l" t="t" r="r" b="b"/>
              <a:pathLst>
                <a:path w="8007" h="9629" extrusionOk="0">
                  <a:moveTo>
                    <a:pt x="3205" y="0"/>
                  </a:moveTo>
                  <a:cubicBezTo>
                    <a:pt x="2967" y="0"/>
                    <a:pt x="2732" y="36"/>
                    <a:pt x="2503" y="111"/>
                  </a:cubicBezTo>
                  <a:cubicBezTo>
                    <a:pt x="735" y="645"/>
                    <a:pt x="1" y="3213"/>
                    <a:pt x="835" y="5815"/>
                  </a:cubicBezTo>
                  <a:cubicBezTo>
                    <a:pt x="1559" y="8074"/>
                    <a:pt x="3238" y="9628"/>
                    <a:pt x="4803" y="9628"/>
                  </a:cubicBezTo>
                  <a:cubicBezTo>
                    <a:pt x="5041" y="9628"/>
                    <a:pt x="5276" y="9592"/>
                    <a:pt x="5505" y="9518"/>
                  </a:cubicBezTo>
                  <a:cubicBezTo>
                    <a:pt x="7273" y="8951"/>
                    <a:pt x="8007" y="6415"/>
                    <a:pt x="7173" y="3813"/>
                  </a:cubicBezTo>
                  <a:cubicBezTo>
                    <a:pt x="6449" y="1555"/>
                    <a:pt x="4770" y="0"/>
                    <a:pt x="3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1"/>
            <p:cNvSpPr/>
            <p:nvPr/>
          </p:nvSpPr>
          <p:spPr>
            <a:xfrm>
              <a:off x="521779" y="3974679"/>
              <a:ext cx="66597" cy="106648"/>
            </a:xfrm>
            <a:custGeom>
              <a:avLst/>
              <a:gdLst/>
              <a:ahLst/>
              <a:cxnLst/>
              <a:rect l="l" t="t" r="r" b="b"/>
              <a:pathLst>
                <a:path w="2002" h="3206" extrusionOk="0">
                  <a:moveTo>
                    <a:pt x="611" y="0"/>
                  </a:moveTo>
                  <a:cubicBezTo>
                    <a:pt x="573" y="0"/>
                    <a:pt x="536" y="6"/>
                    <a:pt x="500" y="18"/>
                  </a:cubicBezTo>
                  <a:cubicBezTo>
                    <a:pt x="100" y="151"/>
                    <a:pt x="0" y="952"/>
                    <a:pt x="267" y="1852"/>
                  </a:cubicBezTo>
                  <a:cubicBezTo>
                    <a:pt x="509" y="2639"/>
                    <a:pt x="997" y="3205"/>
                    <a:pt x="1385" y="3205"/>
                  </a:cubicBezTo>
                  <a:cubicBezTo>
                    <a:pt x="1425" y="3205"/>
                    <a:pt x="1464" y="3199"/>
                    <a:pt x="1501" y="3187"/>
                  </a:cubicBezTo>
                  <a:cubicBezTo>
                    <a:pt x="1901" y="3053"/>
                    <a:pt x="2001" y="2253"/>
                    <a:pt x="1701" y="1385"/>
                  </a:cubicBezTo>
                  <a:cubicBezTo>
                    <a:pt x="1458" y="596"/>
                    <a:pt x="994" y="0"/>
                    <a:pt x="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1"/>
            <p:cNvSpPr/>
            <p:nvPr/>
          </p:nvSpPr>
          <p:spPr>
            <a:xfrm>
              <a:off x="545064" y="4051685"/>
              <a:ext cx="196430" cy="147231"/>
            </a:xfrm>
            <a:custGeom>
              <a:avLst/>
              <a:gdLst/>
              <a:ahLst/>
              <a:cxnLst/>
              <a:rect l="l" t="t" r="r" b="b"/>
              <a:pathLst>
                <a:path w="5905" h="4426" extrusionOk="0">
                  <a:moveTo>
                    <a:pt x="4255" y="0"/>
                  </a:moveTo>
                  <a:cubicBezTo>
                    <a:pt x="3759" y="0"/>
                    <a:pt x="3256" y="76"/>
                    <a:pt x="2769" y="238"/>
                  </a:cubicBezTo>
                  <a:cubicBezTo>
                    <a:pt x="1568" y="638"/>
                    <a:pt x="601" y="1439"/>
                    <a:pt x="1" y="2473"/>
                  </a:cubicBezTo>
                  <a:cubicBezTo>
                    <a:pt x="845" y="3671"/>
                    <a:pt x="1979" y="4425"/>
                    <a:pt x="3056" y="4425"/>
                  </a:cubicBezTo>
                  <a:cubicBezTo>
                    <a:pt x="3298" y="4425"/>
                    <a:pt x="3537" y="4387"/>
                    <a:pt x="3770" y="4308"/>
                  </a:cubicBezTo>
                  <a:cubicBezTo>
                    <a:pt x="5138" y="3874"/>
                    <a:pt x="5905" y="2206"/>
                    <a:pt x="5771" y="238"/>
                  </a:cubicBezTo>
                  <a:cubicBezTo>
                    <a:pt x="5292" y="84"/>
                    <a:pt x="4778" y="0"/>
                    <a:pt x="4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1"/>
            <p:cNvSpPr/>
            <p:nvPr/>
          </p:nvSpPr>
          <p:spPr>
            <a:xfrm>
              <a:off x="784731" y="3709698"/>
              <a:ext cx="266353" cy="321107"/>
            </a:xfrm>
            <a:custGeom>
              <a:avLst/>
              <a:gdLst/>
              <a:ahLst/>
              <a:cxnLst/>
              <a:rect l="l" t="t" r="r" b="b"/>
              <a:pathLst>
                <a:path w="8007" h="9653" extrusionOk="0">
                  <a:moveTo>
                    <a:pt x="3204" y="1"/>
                  </a:moveTo>
                  <a:cubicBezTo>
                    <a:pt x="2967" y="1"/>
                    <a:pt x="2731" y="37"/>
                    <a:pt x="2502" y="112"/>
                  </a:cubicBezTo>
                  <a:cubicBezTo>
                    <a:pt x="735" y="679"/>
                    <a:pt x="1" y="3247"/>
                    <a:pt x="835" y="5849"/>
                  </a:cubicBezTo>
                  <a:cubicBezTo>
                    <a:pt x="1533" y="8119"/>
                    <a:pt x="3222" y="9653"/>
                    <a:pt x="4815" y="9653"/>
                  </a:cubicBezTo>
                  <a:cubicBezTo>
                    <a:pt x="5048" y="9653"/>
                    <a:pt x="5279" y="9620"/>
                    <a:pt x="5505" y="9552"/>
                  </a:cubicBezTo>
                  <a:cubicBezTo>
                    <a:pt x="7239" y="8985"/>
                    <a:pt x="8006" y="6416"/>
                    <a:pt x="7172" y="3814"/>
                  </a:cubicBezTo>
                  <a:cubicBezTo>
                    <a:pt x="6449" y="1556"/>
                    <a:pt x="4769" y="1"/>
                    <a:pt x="3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1"/>
            <p:cNvSpPr/>
            <p:nvPr/>
          </p:nvSpPr>
          <p:spPr>
            <a:xfrm>
              <a:off x="818028" y="3807095"/>
              <a:ext cx="66597" cy="105583"/>
            </a:xfrm>
            <a:custGeom>
              <a:avLst/>
              <a:gdLst/>
              <a:ahLst/>
              <a:cxnLst/>
              <a:rect l="l" t="t" r="r" b="b"/>
              <a:pathLst>
                <a:path w="2002" h="3174" extrusionOk="0">
                  <a:moveTo>
                    <a:pt x="617" y="0"/>
                  </a:moveTo>
                  <a:cubicBezTo>
                    <a:pt x="577" y="0"/>
                    <a:pt x="538" y="6"/>
                    <a:pt x="501" y="19"/>
                  </a:cubicBezTo>
                  <a:cubicBezTo>
                    <a:pt x="100" y="152"/>
                    <a:pt x="0" y="953"/>
                    <a:pt x="301" y="1820"/>
                  </a:cubicBezTo>
                  <a:cubicBezTo>
                    <a:pt x="542" y="2606"/>
                    <a:pt x="1031" y="3173"/>
                    <a:pt x="1418" y="3173"/>
                  </a:cubicBezTo>
                  <a:cubicBezTo>
                    <a:pt x="1458" y="3173"/>
                    <a:pt x="1497" y="3167"/>
                    <a:pt x="1535" y="3154"/>
                  </a:cubicBezTo>
                  <a:cubicBezTo>
                    <a:pt x="1902" y="3054"/>
                    <a:pt x="2002" y="2220"/>
                    <a:pt x="1735" y="1353"/>
                  </a:cubicBezTo>
                  <a:cubicBezTo>
                    <a:pt x="1493" y="567"/>
                    <a:pt x="1005"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1"/>
            <p:cNvSpPr/>
            <p:nvPr/>
          </p:nvSpPr>
          <p:spPr>
            <a:xfrm>
              <a:off x="842444" y="3883569"/>
              <a:ext cx="196430" cy="147397"/>
            </a:xfrm>
            <a:custGeom>
              <a:avLst/>
              <a:gdLst/>
              <a:ahLst/>
              <a:cxnLst/>
              <a:rect l="l" t="t" r="r" b="b"/>
              <a:pathLst>
                <a:path w="5905" h="4431" extrusionOk="0">
                  <a:moveTo>
                    <a:pt x="4239" y="1"/>
                  </a:moveTo>
                  <a:cubicBezTo>
                    <a:pt x="3751" y="1"/>
                    <a:pt x="3256" y="76"/>
                    <a:pt x="2769" y="222"/>
                  </a:cubicBezTo>
                  <a:cubicBezTo>
                    <a:pt x="1535" y="622"/>
                    <a:pt x="567" y="1456"/>
                    <a:pt x="0" y="2490"/>
                  </a:cubicBezTo>
                  <a:cubicBezTo>
                    <a:pt x="823" y="3697"/>
                    <a:pt x="1962" y="4430"/>
                    <a:pt x="3064" y="4430"/>
                  </a:cubicBezTo>
                  <a:cubicBezTo>
                    <a:pt x="3302" y="4430"/>
                    <a:pt x="3538" y="4396"/>
                    <a:pt x="3770" y="4325"/>
                  </a:cubicBezTo>
                  <a:cubicBezTo>
                    <a:pt x="5137" y="3891"/>
                    <a:pt x="5904" y="2190"/>
                    <a:pt x="5738" y="255"/>
                  </a:cubicBezTo>
                  <a:cubicBezTo>
                    <a:pt x="5258" y="84"/>
                    <a:pt x="4753" y="1"/>
                    <a:pt x="4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1"/>
          <p:cNvGrpSpPr/>
          <p:nvPr/>
        </p:nvGrpSpPr>
        <p:grpSpPr>
          <a:xfrm rot="761009">
            <a:off x="5812790" y="3028950"/>
            <a:ext cx="1283335" cy="1547495"/>
            <a:chOff x="6637172" y="361535"/>
            <a:chExt cx="2237135" cy="2440607"/>
          </a:xfrm>
        </p:grpSpPr>
        <p:sp>
          <p:nvSpPr>
            <p:cNvPr id="675" name="Google Shape;675;p31"/>
            <p:cNvSpPr/>
            <p:nvPr/>
          </p:nvSpPr>
          <p:spPr>
            <a:xfrm>
              <a:off x="6637172" y="402205"/>
              <a:ext cx="2237135" cy="2199149"/>
            </a:xfrm>
            <a:custGeom>
              <a:avLst/>
              <a:gdLst/>
              <a:ahLst/>
              <a:cxnLst/>
              <a:rect l="l" t="t" r="r" b="b"/>
              <a:pathLst>
                <a:path w="55007" h="54073" extrusionOk="0">
                  <a:moveTo>
                    <a:pt x="46634" y="1"/>
                  </a:moveTo>
                  <a:lnTo>
                    <a:pt x="46634" y="1"/>
                  </a:lnTo>
                  <a:cubicBezTo>
                    <a:pt x="41797" y="3370"/>
                    <a:pt x="33258" y="8807"/>
                    <a:pt x="28054" y="9541"/>
                  </a:cubicBezTo>
                  <a:cubicBezTo>
                    <a:pt x="27624" y="9597"/>
                    <a:pt x="27211" y="9624"/>
                    <a:pt x="26816" y="9624"/>
                  </a:cubicBezTo>
                  <a:cubicBezTo>
                    <a:pt x="23005" y="9624"/>
                    <a:pt x="20754" y="7153"/>
                    <a:pt x="19515" y="5038"/>
                  </a:cubicBezTo>
                  <a:cubicBezTo>
                    <a:pt x="18514" y="8307"/>
                    <a:pt x="16646" y="13010"/>
                    <a:pt x="13911" y="14611"/>
                  </a:cubicBezTo>
                  <a:lnTo>
                    <a:pt x="13911" y="17747"/>
                  </a:lnTo>
                  <a:lnTo>
                    <a:pt x="12510" y="15779"/>
                  </a:lnTo>
                  <a:lnTo>
                    <a:pt x="12243" y="16713"/>
                  </a:lnTo>
                  <a:lnTo>
                    <a:pt x="11509" y="15178"/>
                  </a:lnTo>
                  <a:cubicBezTo>
                    <a:pt x="9207" y="15012"/>
                    <a:pt x="7606" y="12677"/>
                    <a:pt x="6672" y="10809"/>
                  </a:cubicBezTo>
                  <a:lnTo>
                    <a:pt x="6672" y="10809"/>
                  </a:lnTo>
                  <a:cubicBezTo>
                    <a:pt x="1" y="35793"/>
                    <a:pt x="16012" y="49403"/>
                    <a:pt x="23084" y="54073"/>
                  </a:cubicBezTo>
                  <a:cubicBezTo>
                    <a:pt x="25552" y="50537"/>
                    <a:pt x="34592" y="39896"/>
                    <a:pt x="55007" y="38595"/>
                  </a:cubicBezTo>
                  <a:cubicBezTo>
                    <a:pt x="37994" y="34959"/>
                    <a:pt x="45733" y="25319"/>
                    <a:pt x="49303" y="21783"/>
                  </a:cubicBezTo>
                  <a:cubicBezTo>
                    <a:pt x="47201" y="20782"/>
                    <a:pt x="45667" y="19582"/>
                    <a:pt x="44566" y="18314"/>
                  </a:cubicBezTo>
                  <a:lnTo>
                    <a:pt x="42831" y="18914"/>
                  </a:lnTo>
                  <a:lnTo>
                    <a:pt x="42831" y="18914"/>
                  </a:lnTo>
                  <a:lnTo>
                    <a:pt x="43332" y="17847"/>
                  </a:lnTo>
                  <a:lnTo>
                    <a:pt x="40897" y="19215"/>
                  </a:lnTo>
                  <a:lnTo>
                    <a:pt x="43065" y="15879"/>
                  </a:lnTo>
                  <a:cubicBezTo>
                    <a:pt x="40563" y="10208"/>
                    <a:pt x="44266" y="3470"/>
                    <a:pt x="46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a:off x="7392821" y="2013917"/>
              <a:ext cx="291726" cy="788225"/>
            </a:xfrm>
            <a:custGeom>
              <a:avLst/>
              <a:gdLst/>
              <a:ahLst/>
              <a:cxnLst/>
              <a:rect l="l" t="t" r="r" b="b"/>
              <a:pathLst>
                <a:path w="7173" h="19381" extrusionOk="0">
                  <a:moveTo>
                    <a:pt x="4637" y="0"/>
                  </a:moveTo>
                  <a:cubicBezTo>
                    <a:pt x="1" y="13777"/>
                    <a:pt x="5371" y="19381"/>
                    <a:pt x="5371" y="19381"/>
                  </a:cubicBezTo>
                  <a:lnTo>
                    <a:pt x="7172" y="18147"/>
                  </a:lnTo>
                  <a:cubicBezTo>
                    <a:pt x="1569" y="11209"/>
                    <a:pt x="4637" y="2"/>
                    <a:pt x="4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a:off x="6904455" y="1674729"/>
              <a:ext cx="610497" cy="622739"/>
            </a:xfrm>
            <a:custGeom>
              <a:avLst/>
              <a:gdLst/>
              <a:ahLst/>
              <a:cxnLst/>
              <a:rect l="l" t="t" r="r" b="b"/>
              <a:pathLst>
                <a:path w="15011" h="15312" extrusionOk="0">
                  <a:moveTo>
                    <a:pt x="467" y="1"/>
                  </a:moveTo>
                  <a:lnTo>
                    <a:pt x="0" y="468"/>
                  </a:lnTo>
                  <a:lnTo>
                    <a:pt x="15011" y="15312"/>
                  </a:lnTo>
                  <a:lnTo>
                    <a:pt x="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7539355" y="1893167"/>
              <a:ext cx="911699" cy="343255"/>
            </a:xfrm>
            <a:custGeom>
              <a:avLst/>
              <a:gdLst/>
              <a:ahLst/>
              <a:cxnLst/>
              <a:rect l="l" t="t" r="r" b="b"/>
              <a:pathLst>
                <a:path w="22417" h="8440" extrusionOk="0">
                  <a:moveTo>
                    <a:pt x="22183" y="0"/>
                  </a:moveTo>
                  <a:lnTo>
                    <a:pt x="0" y="8440"/>
                  </a:lnTo>
                  <a:lnTo>
                    <a:pt x="0" y="8440"/>
                  </a:lnTo>
                  <a:lnTo>
                    <a:pt x="22416" y="634"/>
                  </a:lnTo>
                  <a:lnTo>
                    <a:pt x="221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7090277" y="1646260"/>
              <a:ext cx="29892" cy="248290"/>
            </a:xfrm>
            <a:custGeom>
              <a:avLst/>
              <a:gdLst/>
              <a:ahLst/>
              <a:cxnLst/>
              <a:rect l="l" t="t" r="r" b="b"/>
              <a:pathLst>
                <a:path w="735" h="6105" extrusionOk="0">
                  <a:moveTo>
                    <a:pt x="435" y="0"/>
                  </a:moveTo>
                  <a:lnTo>
                    <a:pt x="1" y="67"/>
                  </a:lnTo>
                  <a:lnTo>
                    <a:pt x="735" y="6105"/>
                  </a:lnTo>
                  <a:lnTo>
                    <a:pt x="435" y="0"/>
                  </a:lnTo>
                  <a:close/>
                  <a:moveTo>
                    <a:pt x="735" y="6105"/>
                  </a:moveTo>
                  <a:lnTo>
                    <a:pt x="735" y="6105"/>
                  </a:lnTo>
                  <a:lnTo>
                    <a:pt x="735" y="6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7999251" y="1791411"/>
              <a:ext cx="107206" cy="278142"/>
            </a:xfrm>
            <a:custGeom>
              <a:avLst/>
              <a:gdLst/>
              <a:ahLst/>
              <a:cxnLst/>
              <a:rect l="l" t="t" r="r" b="b"/>
              <a:pathLst>
                <a:path w="2636" h="6839" extrusionOk="0">
                  <a:moveTo>
                    <a:pt x="2002" y="1"/>
                  </a:moveTo>
                  <a:lnTo>
                    <a:pt x="0" y="6839"/>
                  </a:lnTo>
                  <a:lnTo>
                    <a:pt x="2635" y="234"/>
                  </a:lnTo>
                  <a:lnTo>
                    <a:pt x="20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a:off x="7409089" y="577208"/>
              <a:ext cx="80079" cy="674309"/>
            </a:xfrm>
            <a:custGeom>
              <a:avLst/>
              <a:gdLst/>
              <a:ahLst/>
              <a:cxnLst/>
              <a:rect l="l" t="t" r="r" b="b"/>
              <a:pathLst>
                <a:path w="1969" h="16580" extrusionOk="0">
                  <a:moveTo>
                    <a:pt x="668" y="1"/>
                  </a:moveTo>
                  <a:lnTo>
                    <a:pt x="1" y="68"/>
                  </a:lnTo>
                  <a:lnTo>
                    <a:pt x="1969" y="16579"/>
                  </a:lnTo>
                  <a:lnTo>
                    <a:pt x="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7295132" y="967925"/>
              <a:ext cx="176426" cy="112656"/>
            </a:xfrm>
            <a:custGeom>
              <a:avLst/>
              <a:gdLst/>
              <a:ahLst/>
              <a:cxnLst/>
              <a:rect l="l" t="t" r="r" b="b"/>
              <a:pathLst>
                <a:path w="4338" h="2770" extrusionOk="0">
                  <a:moveTo>
                    <a:pt x="334" y="1"/>
                  </a:moveTo>
                  <a:lnTo>
                    <a:pt x="1" y="568"/>
                  </a:lnTo>
                  <a:lnTo>
                    <a:pt x="4337" y="2769"/>
                  </a:lnTo>
                  <a:lnTo>
                    <a:pt x="4337" y="2769"/>
                  </a:ln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a:off x="7460658" y="763070"/>
              <a:ext cx="88213" cy="200828"/>
            </a:xfrm>
            <a:custGeom>
              <a:avLst/>
              <a:gdLst/>
              <a:ahLst/>
              <a:cxnLst/>
              <a:rect l="l" t="t" r="r" b="b"/>
              <a:pathLst>
                <a:path w="2169" h="4938" extrusionOk="0">
                  <a:moveTo>
                    <a:pt x="1535" y="1"/>
                  </a:moveTo>
                  <a:lnTo>
                    <a:pt x="0" y="4938"/>
                  </a:lnTo>
                  <a:lnTo>
                    <a:pt x="2169" y="268"/>
                  </a:lnTo>
                  <a:lnTo>
                    <a:pt x="15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a:off x="8049438" y="1277261"/>
              <a:ext cx="613222" cy="161460"/>
            </a:xfrm>
            <a:custGeom>
              <a:avLst/>
              <a:gdLst/>
              <a:ahLst/>
              <a:cxnLst/>
              <a:rect l="l" t="t" r="r" b="b"/>
              <a:pathLst>
                <a:path w="15078" h="3970" extrusionOk="0">
                  <a:moveTo>
                    <a:pt x="14978" y="0"/>
                  </a:moveTo>
                  <a:lnTo>
                    <a:pt x="0" y="3970"/>
                  </a:lnTo>
                  <a:lnTo>
                    <a:pt x="15078" y="434"/>
                  </a:lnTo>
                  <a:lnTo>
                    <a:pt x="14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8179663" y="1251476"/>
              <a:ext cx="71945" cy="154709"/>
            </a:xfrm>
            <a:custGeom>
              <a:avLst/>
              <a:gdLst/>
              <a:ahLst/>
              <a:cxnLst/>
              <a:rect l="l" t="t" r="r" b="b"/>
              <a:pathLst>
                <a:path w="1769" h="3804" extrusionOk="0">
                  <a:moveTo>
                    <a:pt x="1335" y="0"/>
                  </a:moveTo>
                  <a:lnTo>
                    <a:pt x="1" y="3803"/>
                  </a:lnTo>
                  <a:lnTo>
                    <a:pt x="1769" y="201"/>
                  </a:lnTo>
                  <a:lnTo>
                    <a:pt x="13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8160670" y="1228416"/>
              <a:ext cx="50227" cy="101797"/>
            </a:xfrm>
            <a:custGeom>
              <a:avLst/>
              <a:gdLst/>
              <a:ahLst/>
              <a:cxnLst/>
              <a:rect l="l" t="t" r="r" b="b"/>
              <a:pathLst>
                <a:path w="1235" h="2503" extrusionOk="0">
                  <a:moveTo>
                    <a:pt x="434" y="0"/>
                  </a:moveTo>
                  <a:lnTo>
                    <a:pt x="1" y="201"/>
                  </a:lnTo>
                  <a:lnTo>
                    <a:pt x="1235" y="2502"/>
                  </a:ln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8343807" y="1943354"/>
              <a:ext cx="146575" cy="63811"/>
            </a:xfrm>
            <a:custGeom>
              <a:avLst/>
              <a:gdLst/>
              <a:ahLst/>
              <a:cxnLst/>
              <a:rect l="l" t="t" r="r" b="b"/>
              <a:pathLst>
                <a:path w="3604" h="1569" extrusionOk="0">
                  <a:moveTo>
                    <a:pt x="1" y="1"/>
                  </a:moveTo>
                  <a:lnTo>
                    <a:pt x="3437" y="1568"/>
                  </a:lnTo>
                  <a:lnTo>
                    <a:pt x="3604" y="1135"/>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1"/>
            <p:cNvSpPr/>
            <p:nvPr/>
          </p:nvSpPr>
          <p:spPr>
            <a:xfrm>
              <a:off x="8061639" y="1828055"/>
              <a:ext cx="127582" cy="62428"/>
            </a:xfrm>
            <a:custGeom>
              <a:avLst/>
              <a:gdLst/>
              <a:ahLst/>
              <a:cxnLst/>
              <a:rect l="l" t="t" r="r" b="b"/>
              <a:pathLst>
                <a:path w="3137" h="1535" extrusionOk="0">
                  <a:moveTo>
                    <a:pt x="2969" y="0"/>
                  </a:moveTo>
                  <a:lnTo>
                    <a:pt x="1" y="1535"/>
                  </a:lnTo>
                  <a:lnTo>
                    <a:pt x="1" y="1535"/>
                  </a:lnTo>
                  <a:lnTo>
                    <a:pt x="3136" y="434"/>
                  </a:lnTo>
                  <a:lnTo>
                    <a:pt x="29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1"/>
            <p:cNvSpPr/>
            <p:nvPr/>
          </p:nvSpPr>
          <p:spPr>
            <a:xfrm>
              <a:off x="7049607" y="2001675"/>
              <a:ext cx="203513" cy="27208"/>
            </a:xfrm>
            <a:custGeom>
              <a:avLst/>
              <a:gdLst/>
              <a:ahLst/>
              <a:cxnLst/>
              <a:rect l="l" t="t" r="r" b="b"/>
              <a:pathLst>
                <a:path w="5004" h="669" extrusionOk="0">
                  <a:moveTo>
                    <a:pt x="34" y="1"/>
                  </a:moveTo>
                  <a:lnTo>
                    <a:pt x="0" y="468"/>
                  </a:lnTo>
                  <a:lnTo>
                    <a:pt x="5004" y="668"/>
                  </a:lnTo>
                  <a:lnTo>
                    <a:pt x="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p:nvPr/>
          </p:nvSpPr>
          <p:spPr>
            <a:xfrm>
              <a:off x="7893428" y="361535"/>
              <a:ext cx="671584" cy="736696"/>
            </a:xfrm>
            <a:custGeom>
              <a:avLst/>
              <a:gdLst/>
              <a:ahLst/>
              <a:cxnLst/>
              <a:rect l="l" t="t" r="r" b="b"/>
              <a:pathLst>
                <a:path w="16513" h="18114" extrusionOk="0">
                  <a:moveTo>
                    <a:pt x="16012" y="0"/>
                  </a:moveTo>
                  <a:lnTo>
                    <a:pt x="0" y="18113"/>
                  </a:lnTo>
                  <a:lnTo>
                    <a:pt x="16512" y="434"/>
                  </a:lnTo>
                  <a:lnTo>
                    <a:pt x="16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8045371" y="870276"/>
              <a:ext cx="249673" cy="59704"/>
            </a:xfrm>
            <a:custGeom>
              <a:avLst/>
              <a:gdLst/>
              <a:ahLst/>
              <a:cxnLst/>
              <a:rect l="l" t="t" r="r" b="b"/>
              <a:pathLst>
                <a:path w="6139" h="1468" extrusionOk="0">
                  <a:moveTo>
                    <a:pt x="6038" y="0"/>
                  </a:moveTo>
                  <a:lnTo>
                    <a:pt x="0" y="1468"/>
                  </a:lnTo>
                  <a:lnTo>
                    <a:pt x="6138" y="434"/>
                  </a:lnTo>
                  <a:lnTo>
                    <a:pt x="60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a:off x="8130819" y="674898"/>
              <a:ext cx="29892" cy="161501"/>
            </a:xfrm>
            <a:custGeom>
              <a:avLst/>
              <a:gdLst/>
              <a:ahLst/>
              <a:cxnLst/>
              <a:rect l="l" t="t" r="r" b="b"/>
              <a:pathLst>
                <a:path w="735" h="3971" extrusionOk="0">
                  <a:moveTo>
                    <a:pt x="301" y="1"/>
                  </a:moveTo>
                  <a:lnTo>
                    <a:pt x="1" y="3970"/>
                  </a:lnTo>
                  <a:lnTo>
                    <a:pt x="735" y="67"/>
                  </a:lnTo>
                  <a:lnTo>
                    <a:pt x="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8214965" y="790197"/>
              <a:ext cx="50227" cy="105864"/>
            </a:xfrm>
            <a:custGeom>
              <a:avLst/>
              <a:gdLst/>
              <a:ahLst/>
              <a:cxnLst/>
              <a:rect l="l" t="t" r="r" b="b"/>
              <a:pathLst>
                <a:path w="1235" h="2603" extrusionOk="0">
                  <a:moveTo>
                    <a:pt x="801" y="1"/>
                  </a:moveTo>
                  <a:lnTo>
                    <a:pt x="0" y="2603"/>
                  </a:lnTo>
                  <a:lnTo>
                    <a:pt x="1234" y="168"/>
                  </a:lnTo>
                  <a:lnTo>
                    <a:pt x="8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7391479" y="1313172"/>
              <a:ext cx="255082" cy="329752"/>
            </a:xfrm>
            <a:custGeom>
              <a:avLst/>
              <a:gdLst/>
              <a:ahLst/>
              <a:cxnLst/>
              <a:rect l="l" t="t" r="r" b="b"/>
              <a:pathLst>
                <a:path w="6272" h="8108" extrusionOk="0">
                  <a:moveTo>
                    <a:pt x="4256" y="0"/>
                  </a:moveTo>
                  <a:cubicBezTo>
                    <a:pt x="3104" y="0"/>
                    <a:pt x="1729" y="1242"/>
                    <a:pt x="934" y="3087"/>
                  </a:cubicBezTo>
                  <a:cubicBezTo>
                    <a:pt x="0" y="5288"/>
                    <a:pt x="200" y="7457"/>
                    <a:pt x="1435" y="7990"/>
                  </a:cubicBezTo>
                  <a:cubicBezTo>
                    <a:pt x="1619" y="8070"/>
                    <a:pt x="1814" y="8108"/>
                    <a:pt x="2015" y="8108"/>
                  </a:cubicBezTo>
                  <a:cubicBezTo>
                    <a:pt x="3168" y="8108"/>
                    <a:pt x="4543" y="6867"/>
                    <a:pt x="5337" y="5021"/>
                  </a:cubicBezTo>
                  <a:cubicBezTo>
                    <a:pt x="6271" y="2820"/>
                    <a:pt x="6038" y="652"/>
                    <a:pt x="4837" y="118"/>
                  </a:cubicBezTo>
                  <a:cubicBezTo>
                    <a:pt x="4653" y="38"/>
                    <a:pt x="4458" y="0"/>
                    <a:pt x="42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7505436" y="1374299"/>
              <a:ext cx="103139" cy="157312"/>
            </a:xfrm>
            <a:custGeom>
              <a:avLst/>
              <a:gdLst/>
              <a:ahLst/>
              <a:cxnLst/>
              <a:rect l="l" t="t" r="r" b="b"/>
              <a:pathLst>
                <a:path w="2536" h="3868" extrusionOk="0">
                  <a:moveTo>
                    <a:pt x="1564" y="1"/>
                  </a:moveTo>
                  <a:cubicBezTo>
                    <a:pt x="1007" y="1"/>
                    <a:pt x="450" y="731"/>
                    <a:pt x="234" y="1717"/>
                  </a:cubicBezTo>
                  <a:cubicBezTo>
                    <a:pt x="0" y="2751"/>
                    <a:pt x="267" y="3719"/>
                    <a:pt x="868" y="3852"/>
                  </a:cubicBezTo>
                  <a:cubicBezTo>
                    <a:pt x="911" y="3862"/>
                    <a:pt x="954" y="3867"/>
                    <a:pt x="998" y="3867"/>
                  </a:cubicBezTo>
                  <a:cubicBezTo>
                    <a:pt x="1529" y="3867"/>
                    <a:pt x="2086" y="3137"/>
                    <a:pt x="2302" y="2151"/>
                  </a:cubicBezTo>
                  <a:cubicBezTo>
                    <a:pt x="2535" y="1083"/>
                    <a:pt x="2269" y="149"/>
                    <a:pt x="1701" y="16"/>
                  </a:cubicBezTo>
                  <a:cubicBezTo>
                    <a:pt x="1656" y="6"/>
                    <a:pt x="1610" y="1"/>
                    <a:pt x="1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7677714" y="1600140"/>
              <a:ext cx="181836" cy="394946"/>
            </a:xfrm>
            <a:custGeom>
              <a:avLst/>
              <a:gdLst/>
              <a:ahLst/>
              <a:cxnLst/>
              <a:rect l="l" t="t" r="r" b="b"/>
              <a:pathLst>
                <a:path w="4471" h="9711" extrusionOk="0">
                  <a:moveTo>
                    <a:pt x="2602" y="0"/>
                  </a:moveTo>
                  <a:cubicBezTo>
                    <a:pt x="2602" y="0"/>
                    <a:pt x="2536" y="2602"/>
                    <a:pt x="1101" y="2736"/>
                  </a:cubicBezTo>
                  <a:cubicBezTo>
                    <a:pt x="1101" y="2736"/>
                    <a:pt x="1135" y="6005"/>
                    <a:pt x="1" y="9407"/>
                  </a:cubicBezTo>
                  <a:cubicBezTo>
                    <a:pt x="1" y="9407"/>
                    <a:pt x="556" y="9710"/>
                    <a:pt x="1233" y="9710"/>
                  </a:cubicBezTo>
                  <a:cubicBezTo>
                    <a:pt x="1655" y="9710"/>
                    <a:pt x="2125" y="9592"/>
                    <a:pt x="2536" y="9207"/>
                  </a:cubicBezTo>
                  <a:cubicBezTo>
                    <a:pt x="2536" y="9207"/>
                    <a:pt x="4470" y="6939"/>
                    <a:pt x="4170" y="3936"/>
                  </a:cubicBezTo>
                  <a:cubicBezTo>
                    <a:pt x="4170" y="3936"/>
                    <a:pt x="3703" y="801"/>
                    <a:pt x="2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7651929" y="1590623"/>
              <a:ext cx="260532" cy="411743"/>
            </a:xfrm>
            <a:custGeom>
              <a:avLst/>
              <a:gdLst/>
              <a:ahLst/>
              <a:cxnLst/>
              <a:rect l="l" t="t" r="r" b="b"/>
              <a:pathLst>
                <a:path w="6406" h="10124" extrusionOk="0">
                  <a:moveTo>
                    <a:pt x="3170" y="1"/>
                  </a:moveTo>
                  <a:cubicBezTo>
                    <a:pt x="3170" y="1"/>
                    <a:pt x="3089" y="2895"/>
                    <a:pt x="1392" y="2895"/>
                  </a:cubicBezTo>
                  <a:cubicBezTo>
                    <a:pt x="1195" y="2895"/>
                    <a:pt x="977" y="2856"/>
                    <a:pt x="735" y="2769"/>
                  </a:cubicBezTo>
                  <a:lnTo>
                    <a:pt x="735" y="2769"/>
                  </a:lnTo>
                  <a:cubicBezTo>
                    <a:pt x="1016" y="2943"/>
                    <a:pt x="1368" y="3116"/>
                    <a:pt x="1726" y="3116"/>
                  </a:cubicBezTo>
                  <a:cubicBezTo>
                    <a:pt x="1919" y="3116"/>
                    <a:pt x="2115" y="3065"/>
                    <a:pt x="2302" y="2936"/>
                  </a:cubicBezTo>
                  <a:cubicBezTo>
                    <a:pt x="3236" y="2302"/>
                    <a:pt x="3370" y="401"/>
                    <a:pt x="3370" y="401"/>
                  </a:cubicBezTo>
                  <a:cubicBezTo>
                    <a:pt x="3370" y="401"/>
                    <a:pt x="4871" y="2669"/>
                    <a:pt x="4637" y="5605"/>
                  </a:cubicBezTo>
                  <a:cubicBezTo>
                    <a:pt x="4463" y="7595"/>
                    <a:pt x="3213" y="9808"/>
                    <a:pt x="1661" y="9808"/>
                  </a:cubicBezTo>
                  <a:cubicBezTo>
                    <a:pt x="1133" y="9808"/>
                    <a:pt x="569" y="9551"/>
                    <a:pt x="1" y="8940"/>
                  </a:cubicBezTo>
                  <a:lnTo>
                    <a:pt x="1" y="8940"/>
                  </a:lnTo>
                  <a:cubicBezTo>
                    <a:pt x="246" y="9462"/>
                    <a:pt x="632" y="10124"/>
                    <a:pt x="1859" y="10124"/>
                  </a:cubicBezTo>
                  <a:cubicBezTo>
                    <a:pt x="1967" y="10124"/>
                    <a:pt x="2081" y="10119"/>
                    <a:pt x="2202" y="10108"/>
                  </a:cubicBezTo>
                  <a:cubicBezTo>
                    <a:pt x="4704" y="9808"/>
                    <a:pt x="6405" y="2836"/>
                    <a:pt x="3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a:off x="7737418" y="1848227"/>
              <a:ext cx="92280" cy="133154"/>
            </a:xfrm>
            <a:custGeom>
              <a:avLst/>
              <a:gdLst/>
              <a:ahLst/>
              <a:cxnLst/>
              <a:rect l="l" t="t" r="r" b="b"/>
              <a:pathLst>
                <a:path w="2269" h="3274" extrusionOk="0">
                  <a:moveTo>
                    <a:pt x="1866" y="1"/>
                  </a:moveTo>
                  <a:cubicBezTo>
                    <a:pt x="342" y="1"/>
                    <a:pt x="0" y="3274"/>
                    <a:pt x="0" y="3274"/>
                  </a:cubicBezTo>
                  <a:cubicBezTo>
                    <a:pt x="1635" y="3140"/>
                    <a:pt x="2269" y="71"/>
                    <a:pt x="2269" y="71"/>
                  </a:cubicBezTo>
                  <a:cubicBezTo>
                    <a:pt x="2126" y="23"/>
                    <a:pt x="1992" y="1"/>
                    <a:pt x="1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7740143" y="1616408"/>
              <a:ext cx="89555" cy="135919"/>
            </a:xfrm>
            <a:custGeom>
              <a:avLst/>
              <a:gdLst/>
              <a:ahLst/>
              <a:cxnLst/>
              <a:rect l="l" t="t" r="r" b="b"/>
              <a:pathLst>
                <a:path w="2202" h="3342" extrusionOk="0">
                  <a:moveTo>
                    <a:pt x="1168" y="1"/>
                  </a:moveTo>
                  <a:cubicBezTo>
                    <a:pt x="1168" y="1735"/>
                    <a:pt x="0" y="2369"/>
                    <a:pt x="0" y="2369"/>
                  </a:cubicBezTo>
                  <a:cubicBezTo>
                    <a:pt x="0" y="2369"/>
                    <a:pt x="405" y="3342"/>
                    <a:pt x="875" y="3342"/>
                  </a:cubicBezTo>
                  <a:cubicBezTo>
                    <a:pt x="928" y="3342"/>
                    <a:pt x="981" y="3330"/>
                    <a:pt x="1034" y="3303"/>
                  </a:cubicBezTo>
                  <a:cubicBezTo>
                    <a:pt x="1601" y="3069"/>
                    <a:pt x="1068" y="1535"/>
                    <a:pt x="1067" y="1535"/>
                  </a:cubicBezTo>
                  <a:lnTo>
                    <a:pt x="1067" y="1535"/>
                  </a:lnTo>
                  <a:cubicBezTo>
                    <a:pt x="1068" y="1535"/>
                    <a:pt x="1411" y="1776"/>
                    <a:pt x="1692" y="1776"/>
                  </a:cubicBezTo>
                  <a:cubicBezTo>
                    <a:pt x="1802" y="1776"/>
                    <a:pt x="1902" y="1739"/>
                    <a:pt x="1968" y="1635"/>
                  </a:cubicBezTo>
                  <a:cubicBezTo>
                    <a:pt x="2202" y="1268"/>
                    <a:pt x="1168" y="1"/>
                    <a:pt x="1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7568515" y="1185103"/>
              <a:ext cx="453837" cy="491050"/>
            </a:xfrm>
            <a:custGeom>
              <a:avLst/>
              <a:gdLst/>
              <a:ahLst/>
              <a:cxnLst/>
              <a:rect l="l" t="t" r="r" b="b"/>
              <a:pathLst>
                <a:path w="11159" h="12074" extrusionOk="0">
                  <a:moveTo>
                    <a:pt x="5898" y="1"/>
                  </a:moveTo>
                  <a:cubicBezTo>
                    <a:pt x="1452" y="1"/>
                    <a:pt x="1" y="8910"/>
                    <a:pt x="517" y="12073"/>
                  </a:cubicBezTo>
                  <a:cubicBezTo>
                    <a:pt x="517" y="12073"/>
                    <a:pt x="1765" y="8907"/>
                    <a:pt x="5208" y="8907"/>
                  </a:cubicBezTo>
                  <a:cubicBezTo>
                    <a:pt x="6372" y="8907"/>
                    <a:pt x="7787" y="9269"/>
                    <a:pt x="9490" y="10239"/>
                  </a:cubicBezTo>
                  <a:cubicBezTo>
                    <a:pt x="9490" y="10239"/>
                    <a:pt x="11158" y="698"/>
                    <a:pt x="6355" y="31"/>
                  </a:cubicBezTo>
                  <a:cubicBezTo>
                    <a:pt x="6199" y="11"/>
                    <a:pt x="6047" y="1"/>
                    <a:pt x="5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7570549" y="1199907"/>
              <a:ext cx="176386" cy="476246"/>
            </a:xfrm>
            <a:custGeom>
              <a:avLst/>
              <a:gdLst/>
              <a:ahLst/>
              <a:cxnLst/>
              <a:rect l="l" t="t" r="r" b="b"/>
              <a:pathLst>
                <a:path w="4337" h="11710" extrusionOk="0">
                  <a:moveTo>
                    <a:pt x="4337" y="1"/>
                  </a:moveTo>
                  <a:cubicBezTo>
                    <a:pt x="1068" y="1735"/>
                    <a:pt x="0" y="8941"/>
                    <a:pt x="467" y="11709"/>
                  </a:cubicBezTo>
                  <a:cubicBezTo>
                    <a:pt x="467" y="11709"/>
                    <a:pt x="567" y="11409"/>
                    <a:pt x="834" y="11009"/>
                  </a:cubicBezTo>
                  <a:cubicBezTo>
                    <a:pt x="768" y="8474"/>
                    <a:pt x="1068" y="2970"/>
                    <a:pt x="4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7803873" y="1353070"/>
              <a:ext cx="112656" cy="187529"/>
            </a:xfrm>
            <a:custGeom>
              <a:avLst/>
              <a:gdLst/>
              <a:ahLst/>
              <a:cxnLst/>
              <a:rect l="l" t="t" r="r" b="b"/>
              <a:pathLst>
                <a:path w="2770" h="4611" extrusionOk="0">
                  <a:moveTo>
                    <a:pt x="1570" y="1"/>
                  </a:moveTo>
                  <a:cubicBezTo>
                    <a:pt x="923" y="1"/>
                    <a:pt x="263" y="946"/>
                    <a:pt x="134" y="2172"/>
                  </a:cubicBezTo>
                  <a:cubicBezTo>
                    <a:pt x="1" y="3440"/>
                    <a:pt x="434" y="4507"/>
                    <a:pt x="1135" y="4608"/>
                  </a:cubicBezTo>
                  <a:cubicBezTo>
                    <a:pt x="1157" y="4610"/>
                    <a:pt x="1179" y="4611"/>
                    <a:pt x="1200" y="4611"/>
                  </a:cubicBezTo>
                  <a:cubicBezTo>
                    <a:pt x="1845" y="4611"/>
                    <a:pt x="2475" y="3666"/>
                    <a:pt x="2636" y="2439"/>
                  </a:cubicBezTo>
                  <a:cubicBezTo>
                    <a:pt x="2769" y="1172"/>
                    <a:pt x="2336" y="104"/>
                    <a:pt x="1635" y="4"/>
                  </a:cubicBezTo>
                  <a:cubicBezTo>
                    <a:pt x="1614" y="2"/>
                    <a:pt x="1592" y="1"/>
                    <a:pt x="1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31"/>
          <p:cNvGrpSpPr/>
          <p:nvPr/>
        </p:nvGrpSpPr>
        <p:grpSpPr>
          <a:xfrm>
            <a:off x="94634" y="471583"/>
            <a:ext cx="760903" cy="672991"/>
            <a:chOff x="2450934" y="3462483"/>
            <a:chExt cx="760903" cy="672991"/>
          </a:xfrm>
        </p:grpSpPr>
        <p:sp>
          <p:nvSpPr>
            <p:cNvPr id="704" name="Google Shape;704;p31"/>
            <p:cNvSpPr/>
            <p:nvPr/>
          </p:nvSpPr>
          <p:spPr>
            <a:xfrm>
              <a:off x="2450934" y="3462483"/>
              <a:ext cx="711217" cy="672991"/>
            </a:xfrm>
            <a:custGeom>
              <a:avLst/>
              <a:gdLst/>
              <a:ahLst/>
              <a:cxnLst/>
              <a:rect l="l" t="t" r="r" b="b"/>
              <a:pathLst>
                <a:path w="12410" h="11743" extrusionOk="0">
                  <a:moveTo>
                    <a:pt x="6438" y="1"/>
                  </a:moveTo>
                  <a:lnTo>
                    <a:pt x="6438" y="1"/>
                  </a:lnTo>
                  <a:cubicBezTo>
                    <a:pt x="7086" y="2369"/>
                    <a:pt x="6163" y="2912"/>
                    <a:pt x="5172" y="2912"/>
                  </a:cubicBezTo>
                  <a:cubicBezTo>
                    <a:pt x="4683" y="2912"/>
                    <a:pt x="4178" y="2780"/>
                    <a:pt x="3837" y="2669"/>
                  </a:cubicBezTo>
                  <a:cubicBezTo>
                    <a:pt x="3837" y="3170"/>
                    <a:pt x="3770" y="3570"/>
                    <a:pt x="3636" y="3904"/>
                  </a:cubicBezTo>
                  <a:lnTo>
                    <a:pt x="3903" y="4171"/>
                  </a:lnTo>
                  <a:lnTo>
                    <a:pt x="3670" y="4171"/>
                  </a:lnTo>
                  <a:lnTo>
                    <a:pt x="4170" y="4504"/>
                  </a:lnTo>
                  <a:lnTo>
                    <a:pt x="4170" y="4504"/>
                  </a:lnTo>
                  <a:lnTo>
                    <a:pt x="3336" y="4404"/>
                  </a:lnTo>
                  <a:cubicBezTo>
                    <a:pt x="2733" y="5152"/>
                    <a:pt x="1728" y="5324"/>
                    <a:pt x="877" y="5324"/>
                  </a:cubicBezTo>
                  <a:cubicBezTo>
                    <a:pt x="552" y="5324"/>
                    <a:pt x="250" y="5299"/>
                    <a:pt x="0" y="5271"/>
                  </a:cubicBezTo>
                  <a:lnTo>
                    <a:pt x="0" y="5271"/>
                  </a:lnTo>
                  <a:cubicBezTo>
                    <a:pt x="1101" y="5872"/>
                    <a:pt x="2969" y="6939"/>
                    <a:pt x="3603" y="7840"/>
                  </a:cubicBezTo>
                  <a:cubicBezTo>
                    <a:pt x="4137" y="8640"/>
                    <a:pt x="3870" y="9408"/>
                    <a:pt x="3570" y="9875"/>
                  </a:cubicBezTo>
                  <a:cubicBezTo>
                    <a:pt x="3908" y="9810"/>
                    <a:pt x="4332" y="9753"/>
                    <a:pt x="4744" y="9753"/>
                  </a:cubicBezTo>
                  <a:cubicBezTo>
                    <a:pt x="5185" y="9753"/>
                    <a:pt x="5612" y="9818"/>
                    <a:pt x="5905" y="10008"/>
                  </a:cubicBezTo>
                  <a:lnTo>
                    <a:pt x="6505" y="9708"/>
                  </a:lnTo>
                  <a:lnTo>
                    <a:pt x="6272" y="10175"/>
                  </a:lnTo>
                  <a:lnTo>
                    <a:pt x="6472" y="10108"/>
                  </a:lnTo>
                  <a:lnTo>
                    <a:pt x="6238" y="10408"/>
                  </a:lnTo>
                  <a:cubicBezTo>
                    <a:pt x="6438" y="10875"/>
                    <a:pt x="6138" y="11376"/>
                    <a:pt x="5905" y="11743"/>
                  </a:cubicBezTo>
                  <a:cubicBezTo>
                    <a:pt x="11208" y="10575"/>
                    <a:pt x="12243" y="6272"/>
                    <a:pt x="12409" y="4504"/>
                  </a:cubicBezTo>
                  <a:cubicBezTo>
                    <a:pt x="11542" y="4371"/>
                    <a:pt x="8673" y="3704"/>
                    <a:pt x="6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3007240" y="3670863"/>
              <a:ext cx="204597" cy="128145"/>
            </a:xfrm>
            <a:custGeom>
              <a:avLst/>
              <a:gdLst/>
              <a:ahLst/>
              <a:cxnLst/>
              <a:rect l="l" t="t" r="r" b="b"/>
              <a:pathLst>
                <a:path w="3570" h="2236" extrusionOk="0">
                  <a:moveTo>
                    <a:pt x="3169" y="1"/>
                  </a:moveTo>
                  <a:cubicBezTo>
                    <a:pt x="2402" y="1735"/>
                    <a:pt x="0" y="2236"/>
                    <a:pt x="0" y="2236"/>
                  </a:cubicBezTo>
                  <a:cubicBezTo>
                    <a:pt x="3036" y="1769"/>
                    <a:pt x="3570" y="234"/>
                    <a:pt x="3570" y="234"/>
                  </a:cubicBezTo>
                  <a:lnTo>
                    <a:pt x="3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31"/>
          <p:cNvGrpSpPr/>
          <p:nvPr/>
        </p:nvGrpSpPr>
        <p:grpSpPr>
          <a:xfrm>
            <a:off x="8273892" y="2611341"/>
            <a:ext cx="619406" cy="586339"/>
            <a:chOff x="6314477" y="3841016"/>
            <a:chExt cx="619406" cy="586339"/>
          </a:xfrm>
        </p:grpSpPr>
        <p:sp>
          <p:nvSpPr>
            <p:cNvPr id="707" name="Google Shape;707;p31"/>
            <p:cNvSpPr/>
            <p:nvPr/>
          </p:nvSpPr>
          <p:spPr>
            <a:xfrm>
              <a:off x="6314477" y="3841016"/>
              <a:ext cx="619406" cy="586339"/>
            </a:xfrm>
            <a:custGeom>
              <a:avLst/>
              <a:gdLst/>
              <a:ahLst/>
              <a:cxnLst/>
              <a:rect l="l" t="t" r="r" b="b"/>
              <a:pathLst>
                <a:path w="10808" h="10231" extrusionOk="0">
                  <a:moveTo>
                    <a:pt x="3670" y="1"/>
                  </a:moveTo>
                  <a:cubicBezTo>
                    <a:pt x="868" y="3570"/>
                    <a:pt x="2402" y="5638"/>
                    <a:pt x="2402" y="5638"/>
                  </a:cubicBezTo>
                  <a:lnTo>
                    <a:pt x="0" y="6172"/>
                  </a:lnTo>
                  <a:cubicBezTo>
                    <a:pt x="699" y="9309"/>
                    <a:pt x="2237" y="10230"/>
                    <a:pt x="3799" y="10230"/>
                  </a:cubicBezTo>
                  <a:cubicBezTo>
                    <a:pt x="5144" y="10230"/>
                    <a:pt x="6508" y="9547"/>
                    <a:pt x="7372" y="9007"/>
                  </a:cubicBezTo>
                  <a:cubicBezTo>
                    <a:pt x="8807" y="6906"/>
                    <a:pt x="10808" y="3003"/>
                    <a:pt x="7973" y="634"/>
                  </a:cubicBezTo>
                  <a:lnTo>
                    <a:pt x="7973" y="634"/>
                  </a:lnTo>
                  <a:lnTo>
                    <a:pt x="6538" y="2636"/>
                  </a:lnTo>
                  <a:cubicBezTo>
                    <a:pt x="5771" y="1668"/>
                    <a:pt x="4503" y="634"/>
                    <a:pt x="3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6473111" y="3848696"/>
              <a:ext cx="313600" cy="542955"/>
            </a:xfrm>
            <a:custGeom>
              <a:avLst/>
              <a:gdLst/>
              <a:ahLst/>
              <a:cxnLst/>
              <a:rect l="l" t="t" r="r" b="b"/>
              <a:pathLst>
                <a:path w="5472" h="9474" extrusionOk="0">
                  <a:moveTo>
                    <a:pt x="1068" y="0"/>
                  </a:moveTo>
                  <a:lnTo>
                    <a:pt x="1068" y="0"/>
                  </a:lnTo>
                  <a:cubicBezTo>
                    <a:pt x="1" y="5671"/>
                    <a:pt x="5305" y="9473"/>
                    <a:pt x="5305" y="9473"/>
                  </a:cubicBezTo>
                  <a:lnTo>
                    <a:pt x="5472" y="9006"/>
                  </a:lnTo>
                  <a:cubicBezTo>
                    <a:pt x="402" y="5638"/>
                    <a:pt x="1068" y="2"/>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5967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库_文本框 5" descr="e7d195523061f1c0c2b73831c94a3edc981f60e396d3e182073EE1468018468A7F192AE5E5CD515B6C3125F8AF6E4EE646174E8CF0B46FD19828DCE8CDA3B3A044A74F0E769C5FA8CB87AB6FC303C8BA3785FAC64AF54247716DE1DF50EE2514149B8D89CB9237B72DF5652EC34FA8D4196EEF6BCF996D2C095AF858996B71D41BA9B26B5EF9E086C3C367B16156E10A">
            <a:extLst>
              <a:ext uri="{FF2B5EF4-FFF2-40B4-BE49-F238E27FC236}">
                <a16:creationId xmlns="" xmlns:a16="http://schemas.microsoft.com/office/drawing/2014/main" id="{83722D34-B5BA-443A-B447-E089B65560AA}"/>
              </a:ext>
            </a:extLst>
          </p:cNvPr>
          <p:cNvSpPr txBox="1"/>
          <p:nvPr>
            <p:custDataLst>
              <p:tags r:id="rId1"/>
            </p:custDataLst>
          </p:nvPr>
        </p:nvSpPr>
        <p:spPr>
          <a:xfrm>
            <a:off x="928657" y="1686282"/>
            <a:ext cx="7011456" cy="911468"/>
          </a:xfrm>
          <a:prstGeom prst="rect">
            <a:avLst/>
          </a:prstGeom>
          <a:noFill/>
        </p:spPr>
        <p:txBody>
          <a:bodyPr wrap="square" rtlCol="0">
            <a:spAutoFit/>
          </a:bodyPr>
          <a:lstStyle/>
          <a:p>
            <a:pPr algn="ctr" defTabSz="685800">
              <a:lnSpc>
                <a:spcPct val="150000"/>
              </a:lnSpc>
              <a:buClrTx/>
              <a:defRPr/>
            </a:pPr>
            <a:r>
              <a:rPr lang="en-US" altLang="zh-CN" sz="4050" kern="1200" dirty="0">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KHÁI NIỆM THƠ ĐƯỜNG</a:t>
            </a:r>
            <a:endParaRPr lang="zh-CN" altLang="en-US" sz="4050" kern="1200" dirty="0">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endParaRPr>
          </a:p>
        </p:txBody>
      </p:sp>
    </p:spTree>
    <p:extLst>
      <p:ext uri="{BB962C8B-B14F-4D97-AF65-F5344CB8AC3E}">
        <p14:creationId xmlns:p14="http://schemas.microsoft.com/office/powerpoint/2010/main" val="96606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18">
            <a:extLst>
              <a:ext uri="{FF2B5EF4-FFF2-40B4-BE49-F238E27FC236}">
                <a16:creationId xmlns="" xmlns:a16="http://schemas.microsoft.com/office/drawing/2014/main" id="{EBEB9A0E-2090-4E88-AFFC-B7F236818FE3}"/>
              </a:ext>
            </a:extLst>
          </p:cNvPr>
          <p:cNvSpPr/>
          <p:nvPr/>
        </p:nvSpPr>
        <p:spPr>
          <a:xfrm>
            <a:off x="2821503" y="281497"/>
            <a:ext cx="476693" cy="476693"/>
          </a:xfrm>
          <a:prstGeom prst="ellipse">
            <a:avLst/>
          </a:prstGeom>
          <a:solidFill>
            <a:srgbClr val="006666"/>
          </a:solidFill>
          <a:ln w="38100" cap="flat" cmpd="sng" algn="ctr">
            <a:solidFill>
              <a:srgbClr val="D9BA8C"/>
            </a:solidFill>
            <a:prstDash val="solid"/>
            <a:miter lim="800000"/>
          </a:ln>
          <a:effectLst/>
        </p:spPr>
        <p:txBody>
          <a:bodyPr anchor="ctr"/>
          <a:lstStyle/>
          <a:p>
            <a:pPr algn="ctr" defTabSz="685800">
              <a:buClrTx/>
              <a:defRPr/>
            </a:pPr>
            <a:r>
              <a:rPr lang="en-US" altLang="zh-CN" sz="105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01</a:t>
            </a:r>
            <a:endParaRPr sz="105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endParaRPr>
          </a:p>
        </p:txBody>
      </p:sp>
      <p:sp>
        <p:nvSpPr>
          <p:cNvPr id="40" name="Oval 18">
            <a:extLst>
              <a:ext uri="{FF2B5EF4-FFF2-40B4-BE49-F238E27FC236}">
                <a16:creationId xmlns="" xmlns:a16="http://schemas.microsoft.com/office/drawing/2014/main" id="{B17B260A-354B-4F8B-8868-E2E3260731A8}"/>
              </a:ext>
            </a:extLst>
          </p:cNvPr>
          <p:cNvSpPr/>
          <p:nvPr/>
        </p:nvSpPr>
        <p:spPr>
          <a:xfrm>
            <a:off x="3455069" y="1550360"/>
            <a:ext cx="476693" cy="476693"/>
          </a:xfrm>
          <a:prstGeom prst="ellipse">
            <a:avLst/>
          </a:prstGeom>
          <a:solidFill>
            <a:srgbClr val="006666"/>
          </a:solidFill>
          <a:ln w="38100" cap="flat" cmpd="sng" algn="ctr">
            <a:solidFill>
              <a:srgbClr val="D9BA8C"/>
            </a:solidFill>
            <a:prstDash val="solid"/>
            <a:miter lim="800000"/>
          </a:ln>
          <a:effectLst/>
        </p:spPr>
        <p:txBody>
          <a:bodyPr anchor="ctr"/>
          <a:lstStyle/>
          <a:p>
            <a:pPr algn="ctr" defTabSz="685800">
              <a:buClrTx/>
              <a:defRPr/>
            </a:pPr>
            <a:r>
              <a:rPr lang="en-US" altLang="zh-CN" sz="105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02</a:t>
            </a:r>
            <a:endParaRPr sz="105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endParaRPr>
          </a:p>
        </p:txBody>
      </p:sp>
      <p:sp>
        <p:nvSpPr>
          <p:cNvPr id="48" name="Oval 18">
            <a:extLst>
              <a:ext uri="{FF2B5EF4-FFF2-40B4-BE49-F238E27FC236}">
                <a16:creationId xmlns="" xmlns:a16="http://schemas.microsoft.com/office/drawing/2014/main" id="{8D71E519-9570-4899-8088-F51AF282D1C1}"/>
              </a:ext>
            </a:extLst>
          </p:cNvPr>
          <p:cNvSpPr/>
          <p:nvPr/>
        </p:nvSpPr>
        <p:spPr>
          <a:xfrm>
            <a:off x="4321749" y="3308053"/>
            <a:ext cx="476693" cy="476693"/>
          </a:xfrm>
          <a:prstGeom prst="ellipse">
            <a:avLst/>
          </a:prstGeom>
          <a:solidFill>
            <a:srgbClr val="006666"/>
          </a:solidFill>
          <a:ln w="38100" cap="flat" cmpd="sng" algn="ctr">
            <a:solidFill>
              <a:srgbClr val="D9BA8C"/>
            </a:solidFill>
            <a:prstDash val="solid"/>
            <a:miter lim="800000"/>
          </a:ln>
          <a:effectLst/>
        </p:spPr>
        <p:txBody>
          <a:bodyPr anchor="ctr"/>
          <a:lstStyle/>
          <a:p>
            <a:pPr algn="ctr" defTabSz="685800">
              <a:buClrTx/>
              <a:defRPr/>
            </a:pPr>
            <a:r>
              <a:rPr lang="en-US" altLang="zh-CN" sz="105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rPr>
              <a:t>03</a:t>
            </a:r>
            <a:endParaRPr sz="1050" dirty="0">
              <a:solidFill>
                <a:srgbClr val="002060"/>
              </a:solidFill>
              <a:latin typeface="#9Slide04 SVNSwashington" pitchFamily="2" charset="0"/>
              <a:ea typeface="inpin heiti" panose="00000500000000000000" pitchFamily="2" charset="-122"/>
              <a:cs typeface="+mn-ea"/>
              <a:sym typeface="inpin heiti" panose="00000500000000000000" pitchFamily="2" charset="-122"/>
            </a:endParaRPr>
          </a:p>
        </p:txBody>
      </p:sp>
      <p:grpSp>
        <p:nvGrpSpPr>
          <p:cNvPr id="66" name="Group 11">
            <a:extLst>
              <a:ext uri="{FF2B5EF4-FFF2-40B4-BE49-F238E27FC236}">
                <a16:creationId xmlns="" xmlns:a16="http://schemas.microsoft.com/office/drawing/2014/main" id="{E9DACB36-FBD6-4051-A47F-318F258DFC49}"/>
              </a:ext>
            </a:extLst>
          </p:cNvPr>
          <p:cNvGrpSpPr/>
          <p:nvPr/>
        </p:nvGrpSpPr>
        <p:grpSpPr>
          <a:xfrm>
            <a:off x="3511687" y="281497"/>
            <a:ext cx="5221202" cy="668729"/>
            <a:chOff x="1842178" y="1734048"/>
            <a:chExt cx="6961603" cy="891638"/>
          </a:xfrm>
        </p:grpSpPr>
        <p:sp>
          <p:nvSpPr>
            <p:cNvPr id="67" name="TextBox 36">
              <a:extLst>
                <a:ext uri="{FF2B5EF4-FFF2-40B4-BE49-F238E27FC236}">
                  <a16:creationId xmlns="" xmlns:a16="http://schemas.microsoft.com/office/drawing/2014/main" id="{FA4D296A-44CF-410A-9CB0-4905794EC4B1}"/>
                </a:ext>
              </a:extLst>
            </p:cNvPr>
            <p:cNvSpPr txBox="1"/>
            <p:nvPr/>
          </p:nvSpPr>
          <p:spPr>
            <a:xfrm>
              <a:off x="1842178" y="2071688"/>
              <a:ext cx="6961603" cy="553998"/>
            </a:xfrm>
            <a:prstGeom prst="rect">
              <a:avLst/>
            </a:prstGeom>
            <a:noFill/>
          </p:spPr>
          <p:txBody>
            <a:bodyPr wrap="square" rIns="162000" anchor="t" anchorCtr="0">
              <a:noAutofit/>
            </a:bodyPr>
            <a:lstStyle/>
            <a:p>
              <a:pPr algn="just" defTabSz="685800">
                <a:buClrTx/>
                <a:defRPr/>
              </a:pP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hay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Cận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thể</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thể</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đặt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ra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từ</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thời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(618 – 907)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phải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theo</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niêm</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nhất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định</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endParaRPr kumimoji="1" lang="zh-CN" altLang="en-US"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68" name="Rectangle 10">
              <a:extLst>
                <a:ext uri="{FF2B5EF4-FFF2-40B4-BE49-F238E27FC236}">
                  <a16:creationId xmlns="" xmlns:a16="http://schemas.microsoft.com/office/drawing/2014/main" id="{B8E5C8A8-1D7C-41E5-AA82-A98C8D7E3B48}"/>
                </a:ext>
              </a:extLst>
            </p:cNvPr>
            <p:cNvSpPr/>
            <p:nvPr/>
          </p:nvSpPr>
          <p:spPr>
            <a:xfrm>
              <a:off x="1918380" y="1734048"/>
              <a:ext cx="2348822" cy="323165"/>
            </a:xfrm>
            <a:prstGeom prst="rect">
              <a:avLst/>
            </a:prstGeom>
          </p:spPr>
          <p:txBody>
            <a:bodyPr wrap="none" lIns="0" tIns="0" rIns="162000" bIns="0" anchor="b" anchorCtr="0">
              <a:normAutofit fontScale="92500" lnSpcReduction="10000"/>
            </a:bodyPr>
            <a:lstStyle/>
            <a:p>
              <a:pPr defTabSz="685800">
                <a:buClrTx/>
                <a:defRPr/>
              </a:pP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Việt</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Nam v</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ăn</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học</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Sử</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yếu</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Dương</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Quảng</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Hàm</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endParaRPr lang="zh-CN" altLang="en-US"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endParaRPr>
            </a:p>
          </p:txBody>
        </p:sp>
      </p:grpSp>
      <p:grpSp>
        <p:nvGrpSpPr>
          <p:cNvPr id="69" name="Group 11">
            <a:extLst>
              <a:ext uri="{FF2B5EF4-FFF2-40B4-BE49-F238E27FC236}">
                <a16:creationId xmlns="" xmlns:a16="http://schemas.microsoft.com/office/drawing/2014/main" id="{B83C6647-E6C3-4D95-AB70-84D2C62C6E5C}"/>
              </a:ext>
            </a:extLst>
          </p:cNvPr>
          <p:cNvGrpSpPr/>
          <p:nvPr/>
        </p:nvGrpSpPr>
        <p:grpSpPr>
          <a:xfrm>
            <a:off x="4019175" y="1408987"/>
            <a:ext cx="4962593" cy="668729"/>
            <a:chOff x="1842178" y="1734048"/>
            <a:chExt cx="6616791" cy="891638"/>
          </a:xfrm>
        </p:grpSpPr>
        <p:sp>
          <p:nvSpPr>
            <p:cNvPr id="70" name="TextBox 36">
              <a:extLst>
                <a:ext uri="{FF2B5EF4-FFF2-40B4-BE49-F238E27FC236}">
                  <a16:creationId xmlns="" xmlns:a16="http://schemas.microsoft.com/office/drawing/2014/main" id="{635FEAFA-BD7D-430E-8134-99021BD7D277}"/>
                </a:ext>
              </a:extLst>
            </p:cNvPr>
            <p:cNvSpPr txBox="1"/>
            <p:nvPr/>
          </p:nvSpPr>
          <p:spPr>
            <a:xfrm>
              <a:off x="1842178" y="2071688"/>
              <a:ext cx="6616791" cy="553998"/>
            </a:xfrm>
            <a:prstGeom prst="rect">
              <a:avLst/>
            </a:prstGeom>
            <a:noFill/>
          </p:spPr>
          <p:txBody>
            <a:bodyPr wrap="square" rIns="162000" anchor="t" anchorCtr="0">
              <a:noAutofit/>
            </a:bodyPr>
            <a:lstStyle/>
            <a:p>
              <a:pPr algn="just" defTabSz="685800">
                <a:buClrTx/>
                <a:defRPr/>
              </a:pP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năm</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ngũ</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ngôn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bảy</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chữ</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thất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ngôn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bảy</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ngôn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mỗi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bài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bốn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câu</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gọi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tứ</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tuyệt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mỗi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bài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tám</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câu</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gọi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bát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cú</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Ngũ</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ngôn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thất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ngôn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không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cần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điệu</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bằng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trắc</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có</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vần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thì</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gọi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cổ</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thể</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cần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dùng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đến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bằng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trắc</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được</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gọi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ấy</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từ</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mới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đặt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ra,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rồi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sau</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đó</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cứ</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tuân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đó</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mà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làm</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endParaRPr kumimoji="1" lang="zh-CN" altLang="en-US"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71" name="Rectangle 10">
              <a:extLst>
                <a:ext uri="{FF2B5EF4-FFF2-40B4-BE49-F238E27FC236}">
                  <a16:creationId xmlns="" xmlns:a16="http://schemas.microsoft.com/office/drawing/2014/main" id="{02AC3DD3-B522-425C-B105-7A21A5003320}"/>
                </a:ext>
              </a:extLst>
            </p:cNvPr>
            <p:cNvSpPr/>
            <p:nvPr/>
          </p:nvSpPr>
          <p:spPr>
            <a:xfrm>
              <a:off x="1918380" y="1734048"/>
              <a:ext cx="2348822" cy="323165"/>
            </a:xfrm>
            <a:prstGeom prst="rect">
              <a:avLst/>
            </a:prstGeom>
          </p:spPr>
          <p:txBody>
            <a:bodyPr wrap="none" lIns="0" tIns="0" rIns="162000" bIns="0" anchor="b" anchorCtr="0">
              <a:normAutofit fontScale="92500" lnSpcReduction="10000"/>
            </a:bodyPr>
            <a:lstStyle/>
            <a:p>
              <a:pPr defTabSz="685800">
                <a:buClrTx/>
                <a:defRPr/>
              </a:pP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Việt</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Hán</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văn</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khảo</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 Phan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Kế</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Bính</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endParaRPr lang="zh-CN" altLang="en-US"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endParaRPr>
            </a:p>
          </p:txBody>
        </p:sp>
      </p:grpSp>
      <p:grpSp>
        <p:nvGrpSpPr>
          <p:cNvPr id="72" name="Group 11">
            <a:extLst>
              <a:ext uri="{FF2B5EF4-FFF2-40B4-BE49-F238E27FC236}">
                <a16:creationId xmlns="" xmlns:a16="http://schemas.microsoft.com/office/drawing/2014/main" id="{72EEEF5A-0A55-4448-9351-C2BF8C9DE93B}"/>
              </a:ext>
            </a:extLst>
          </p:cNvPr>
          <p:cNvGrpSpPr/>
          <p:nvPr/>
        </p:nvGrpSpPr>
        <p:grpSpPr>
          <a:xfrm>
            <a:off x="4919109" y="3366665"/>
            <a:ext cx="4018414" cy="668729"/>
            <a:chOff x="1842178" y="1734048"/>
            <a:chExt cx="4804883" cy="891638"/>
          </a:xfrm>
        </p:grpSpPr>
        <p:sp>
          <p:nvSpPr>
            <p:cNvPr id="73" name="TextBox 36">
              <a:extLst>
                <a:ext uri="{FF2B5EF4-FFF2-40B4-BE49-F238E27FC236}">
                  <a16:creationId xmlns="" xmlns:a16="http://schemas.microsoft.com/office/drawing/2014/main" id="{95CF46B5-442C-4726-A794-D23EF70FC63D}"/>
                </a:ext>
              </a:extLst>
            </p:cNvPr>
            <p:cNvSpPr txBox="1"/>
            <p:nvPr/>
          </p:nvSpPr>
          <p:spPr>
            <a:xfrm>
              <a:off x="1842178" y="2071688"/>
              <a:ext cx="4804883" cy="553998"/>
            </a:xfrm>
            <a:prstGeom prst="rect">
              <a:avLst/>
            </a:prstGeom>
            <a:noFill/>
          </p:spPr>
          <p:txBody>
            <a:bodyPr wrap="square" rIns="162000" anchor="t" anchorCtr="0">
              <a:noAutofit/>
            </a:bodyPr>
            <a:lstStyle/>
            <a:p>
              <a:pPr algn="just" defTabSz="685800">
                <a:buClrTx/>
                <a:defRPr/>
              </a:pP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Vì</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từ</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mới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bắt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đầu</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đặt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ra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nên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gọi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lối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văn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có</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vần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mà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đối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nhau</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cũng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đủ</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cả</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thất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ngôn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ngũ</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ngôn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như</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cổ</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phong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khác</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với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cổ</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phong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hạn</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định</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bằng</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trắc</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sai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thì</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gọi</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thất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kumimoji="1" lang="en-US" altLang="zh-CN" sz="1500" kern="1200" dirty="0" err="1">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kumimoji="1" lang="en-US" altLang="zh-CN"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endParaRPr kumimoji="1" lang="zh-CN" altLang="en-US" sz="1500" kern="1200" dirty="0">
                <a:solidFill>
                  <a:srgbClr val="002060"/>
                </a:solidFill>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74" name="Rectangle 10">
              <a:extLst>
                <a:ext uri="{FF2B5EF4-FFF2-40B4-BE49-F238E27FC236}">
                  <a16:creationId xmlns="" xmlns:a16="http://schemas.microsoft.com/office/drawing/2014/main" id="{E69A09CC-E3DC-47E6-B00F-559318327D9C}"/>
                </a:ext>
              </a:extLst>
            </p:cNvPr>
            <p:cNvSpPr/>
            <p:nvPr/>
          </p:nvSpPr>
          <p:spPr>
            <a:xfrm>
              <a:off x="1918380" y="1734048"/>
              <a:ext cx="2348822" cy="323165"/>
            </a:xfrm>
            <a:prstGeom prst="rect">
              <a:avLst/>
            </a:prstGeom>
          </p:spPr>
          <p:txBody>
            <a:bodyPr wrap="none" lIns="0" tIns="0" rIns="162000" bIns="0" anchor="b" anchorCtr="0">
              <a:normAutofit fontScale="92500" lnSpcReduction="10000"/>
            </a:bodyPr>
            <a:lstStyle/>
            <a:p>
              <a:pPr defTabSz="685800">
                <a:buClrTx/>
                <a:defRPr/>
              </a:pP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Quốc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văn</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cụ</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thể</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Bùi</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r>
                <a:rPr lang="en-US" altLang="zh-CN" sz="1800" b="1" kern="1200" dirty="0" err="1">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Kỉ</a:t>
              </a:r>
              <a:r>
                <a:rPr lang="en-US" altLang="zh-CN"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rPr>
                <a:t> </a:t>
              </a:r>
              <a:endParaRPr lang="zh-CN" altLang="en-US" sz="1800" b="1" kern="1200" dirty="0">
                <a:solidFill>
                  <a:srgbClr val="002060"/>
                </a:solidFill>
                <a:latin typeface="#9Slide03 Kaleko 105 Round Bold" pitchFamily="2" charset="0"/>
                <a:ea typeface="inpin heiti" panose="00000500000000000000" pitchFamily="2" charset="-122"/>
                <a:cs typeface="+mn-ea"/>
                <a:sym typeface="inpin heiti" panose="00000500000000000000" pitchFamily="2" charset="-122"/>
              </a:endParaRPr>
            </a:p>
          </p:txBody>
        </p:sp>
      </p:grpSp>
    </p:spTree>
    <p:extLst>
      <p:ext uri="{BB962C8B-B14F-4D97-AF65-F5344CB8AC3E}">
        <p14:creationId xmlns:p14="http://schemas.microsoft.com/office/powerpoint/2010/main" val="3536602604"/>
      </p:ext>
    </p:extLst>
  </p:cSld>
  <p:clrMapOvr>
    <a:masterClrMapping/>
  </p:clrMapOvr>
  <mc:AlternateContent xmlns:mc="http://schemas.openxmlformats.org/markup-compatibility/2006" xmlns:p14="http://schemas.microsoft.com/office/powerpoint/2010/main">
    <mc:Choice Requires="p14">
      <p:transition spd="slow" p14:dur="1500" advTm="5000">
        <p:split orient="vert"/>
      </p:transition>
    </mc:Choice>
    <mc:Fallback xmlns="">
      <p:transition spd="slow"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0-#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0-#ppt_w/2"/>
                                          </p:val>
                                        </p:tav>
                                        <p:tav tm="100000">
                                          <p:val>
                                            <p:strVal val="#ppt_x"/>
                                          </p:val>
                                        </p:tav>
                                      </p:tavLst>
                                    </p:anim>
                                    <p:anim calcmode="lin" valueType="num">
                                      <p:cBhvr additive="base">
                                        <p:cTn id="16"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库_文本框 5" descr="OQAAAB+LCAAAAAAABACrVlIpqSxIVbJSCs5NLCpxyUxML0rM9SxJzVXSUfJMUbLKK83J0VFyysxLycxLdy/KLy0oVrKKjq0FALpUkis5AAAA">
            <a:extLst>
              <a:ext uri="{FF2B5EF4-FFF2-40B4-BE49-F238E27FC236}">
                <a16:creationId xmlns="" xmlns:a16="http://schemas.microsoft.com/office/drawing/2014/main" id="{8084144C-AE44-4FDE-901B-72FEE12F3ED5}"/>
              </a:ext>
            </a:extLst>
          </p:cNvPr>
          <p:cNvSpPr txBox="1"/>
          <p:nvPr>
            <p:custDataLst>
              <p:tags r:id="rId1"/>
            </p:custDataLst>
          </p:nvPr>
        </p:nvSpPr>
        <p:spPr>
          <a:xfrm>
            <a:off x="596900" y="224703"/>
            <a:ext cx="7616975" cy="798910"/>
          </a:xfrm>
          <a:prstGeom prst="rect">
            <a:avLst/>
          </a:prstGeom>
        </p:spPr>
        <p:txBody>
          <a:bodyPr wrap="square" bIns="108000" rtlCol="0" anchor="ctr" anchorCtr="0">
            <a:noAutofit/>
          </a:bodyPr>
          <a:lstStyle/>
          <a:p>
            <a:pPr algn="ctr" defTabSz="685800">
              <a:buClrTx/>
              <a:defRPr/>
            </a:pPr>
            <a:r>
              <a:rPr lang="en-US" altLang="zh-CN" sz="4050" kern="1200" dirty="0" err="1">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Từ</a:t>
            </a:r>
            <a:r>
              <a:rPr lang="en-US" altLang="zh-CN" sz="4050" kern="1200" dirty="0">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 </a:t>
            </a:r>
            <a:r>
              <a:rPr lang="en-US" altLang="zh-CN" sz="4050" kern="1200" dirty="0" err="1">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điể</a:t>
            </a:r>
            <a:r>
              <a:rPr lang="en-US" altLang="zh-CN" sz="4050" kern="1200" dirty="0">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n </a:t>
            </a:r>
            <a:r>
              <a:rPr lang="en-US" altLang="zh-CN" sz="4050" kern="1200" dirty="0" err="1">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thuật</a:t>
            </a:r>
            <a:r>
              <a:rPr lang="en-US" altLang="zh-CN" sz="4050" kern="1200" dirty="0">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 </a:t>
            </a:r>
            <a:r>
              <a:rPr lang="en-US" altLang="zh-CN" sz="4050" kern="1200" dirty="0" err="1">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ngữ</a:t>
            </a:r>
            <a:r>
              <a:rPr lang="en-US" altLang="zh-CN" sz="4050" kern="1200" dirty="0">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 </a:t>
            </a:r>
            <a:r>
              <a:rPr lang="en-US" altLang="zh-CN" sz="4050" kern="1200" dirty="0" err="1">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Văn</a:t>
            </a:r>
            <a:r>
              <a:rPr lang="en-US" altLang="zh-CN" sz="4050" kern="1200" dirty="0">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 </a:t>
            </a:r>
            <a:r>
              <a:rPr lang="en-US" altLang="zh-CN" sz="4050" kern="1200" dirty="0" err="1">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rPr>
              <a:t>học</a:t>
            </a:r>
            <a:endParaRPr lang="zh-CN" altLang="en-US" sz="4050" kern="1200" dirty="0">
              <a:solidFill>
                <a:srgbClr val="002060"/>
              </a:solidFill>
              <a:effectLst>
                <a:outerShdw blurRad="38100" dist="38100" dir="2700000" algn="tl">
                  <a:srgbClr val="000000">
                    <a:alpha val="43137"/>
                  </a:srgbClr>
                </a:outerShdw>
              </a:effectLst>
              <a:latin typeface="#9Slide04 SVNSwashington" pitchFamily="2" charset="0"/>
              <a:ea typeface="inpin heiti" panose="00000500000000000000" pitchFamily="2" charset="-122"/>
              <a:cs typeface="+mn-ea"/>
              <a:sym typeface="inpin heiti" panose="00000500000000000000" pitchFamily="2" charset="-122"/>
            </a:endParaRPr>
          </a:p>
        </p:txBody>
      </p:sp>
      <p:sp>
        <p:nvSpPr>
          <p:cNvPr id="3" name="PA_库_文本框 5" descr="OQAAAB+LCAAAAAAABACrVlIpqSxIVbJSCs5NLCpxyUxML0rM9SxJzVXSUfJMUbLKK83J0VFyysxLycxLdy/KLy0oVrKKjq0FALpUkis5AAAA">
            <a:extLst>
              <a:ext uri="{FF2B5EF4-FFF2-40B4-BE49-F238E27FC236}">
                <a16:creationId xmlns="" xmlns:a16="http://schemas.microsoft.com/office/drawing/2014/main" id="{7B99C331-33F2-4306-9D72-C8DEE0FB2152}"/>
              </a:ext>
            </a:extLst>
          </p:cNvPr>
          <p:cNvSpPr txBox="1"/>
          <p:nvPr>
            <p:custDataLst>
              <p:tags r:id="rId2"/>
            </p:custDataLst>
          </p:nvPr>
        </p:nvSpPr>
        <p:spPr>
          <a:xfrm>
            <a:off x="230415" y="1716597"/>
            <a:ext cx="8524597" cy="470797"/>
          </a:xfrm>
          <a:prstGeom prst="rect">
            <a:avLst/>
          </a:prstGeom>
        </p:spPr>
        <p:txBody>
          <a:bodyPr wrap="square" bIns="108000" rtlCol="0" anchor="ctr" anchorCtr="0">
            <a:noAutofit/>
          </a:bodyPr>
          <a:lstStyle/>
          <a:p>
            <a:pPr algn="just" defTabSz="685800">
              <a:lnSpc>
                <a:spcPct val="150000"/>
              </a:lnSpc>
              <a:buClrTx/>
              <a:defRPr/>
            </a:pPr>
            <a:r>
              <a:rPr lang="en-US" altLang="zh-CN" sz="2100" b="1"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lang="en-US" altLang="zh-CN" sz="2100" b="1"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Chỉ</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tất</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cả</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bài</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sáng</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tác</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vào</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đời</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ở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Trung</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Quốc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Bất</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kể</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thuộc</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thể</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nào</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có</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khi</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lại</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chỉ</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tất</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cả</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các</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bài</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làm</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theo</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thể</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bất</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kể</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sáng</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tác</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vào</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lúc</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nào</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ở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đâu</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Trung</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Quốc hay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Việt</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Nam)  </a:t>
            </a:r>
            <a:endParaRPr lang="zh-CN" altLang="en-US"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
        <p:nvSpPr>
          <p:cNvPr id="4" name="PA_库_文本框 5" descr="OQAAAB+LCAAAAAAABACrVlIpqSxIVbJSCs5NLCpxyUxML0rM9SxJzVXSUfJMUbLKK83J0VFyysxLycxLdy/KLy0oVrKKjq0FALpUkis5AAAA">
            <a:extLst>
              <a:ext uri="{FF2B5EF4-FFF2-40B4-BE49-F238E27FC236}">
                <a16:creationId xmlns="" xmlns:a16="http://schemas.microsoft.com/office/drawing/2014/main" id="{D31B4FB6-A03B-44CA-9AAB-78F56CD93AAB}"/>
              </a:ext>
            </a:extLst>
          </p:cNvPr>
          <p:cNvSpPr txBox="1"/>
          <p:nvPr>
            <p:custDataLst>
              <p:tags r:id="rId3"/>
            </p:custDataLst>
          </p:nvPr>
        </p:nvSpPr>
        <p:spPr>
          <a:xfrm>
            <a:off x="304800" y="2879842"/>
            <a:ext cx="8272412" cy="1465832"/>
          </a:xfrm>
          <a:prstGeom prst="rect">
            <a:avLst/>
          </a:prstGeom>
        </p:spPr>
        <p:txBody>
          <a:bodyPr wrap="square" bIns="108000" rtlCol="0" anchor="ctr" anchorCtr="0">
            <a:noAutofit/>
          </a:bodyPr>
          <a:lstStyle/>
          <a:p>
            <a:pPr algn="just" defTabSz="685800">
              <a:lnSpc>
                <a:spcPct val="150000"/>
              </a:lnSpc>
              <a:buClrTx/>
              <a:defRPr/>
            </a:pPr>
            <a:r>
              <a:rPr lang="en-US" altLang="zh-CN" sz="2100" b="1"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lang="en-US" altLang="zh-CN" sz="2100" b="1"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lang="en-US" altLang="zh-CN" sz="2100" b="1"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b="1"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hay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còn</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gọi</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cận</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thể</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là</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thể</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thơ</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cách</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luật</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ngũ</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ngôn</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hoặc</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thất</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ngôn</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được</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đặt</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ra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từ</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thời</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Đường</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ở </a:t>
            </a:r>
            <a:r>
              <a:rPr lang="en-US" altLang="zh-CN" sz="2100" kern="1200" dirty="0" err="1">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Trung</a:t>
            </a:r>
            <a:r>
              <a:rPr lang="en-US" altLang="zh-CN"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rPr>
              <a:t> Quốc.   </a:t>
            </a:r>
            <a:endParaRPr lang="zh-CN" altLang="en-US" sz="2100" kern="1200" dirty="0">
              <a:solidFill>
                <a:srgbClr val="002060"/>
              </a:solidFill>
              <a:effectLst>
                <a:outerShdw blurRad="38100" dist="38100" dir="2700000" algn="tl">
                  <a:srgbClr val="000000">
                    <a:alpha val="43137"/>
                  </a:srgbClr>
                </a:outerShdw>
              </a:effectLst>
              <a:latin typeface="Calibri" panose="020F0502020204030204" pitchFamily="34" charset="0"/>
              <a:ea typeface="inpin heiti" panose="00000500000000000000" pitchFamily="2" charset="-122"/>
              <a:cs typeface="Calibri" panose="020F0502020204030204" pitchFamily="34" charset="0"/>
              <a:sym typeface="inpin heiti" panose="00000500000000000000" pitchFamily="2" charset="-122"/>
            </a:endParaRPr>
          </a:p>
        </p:txBody>
      </p:sp>
    </p:spTree>
    <p:extLst>
      <p:ext uri="{BB962C8B-B14F-4D97-AF65-F5344CB8AC3E}">
        <p14:creationId xmlns:p14="http://schemas.microsoft.com/office/powerpoint/2010/main" val="39999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6,20393345,G:\SANG THU CO VI\SANG THU CO VI\Media.ppcx"/>
</p:tagLst>
</file>

<file path=ppt/tags/tag10.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9525243422_1_1"/>
</p:tagLst>
</file>

<file path=ppt/tags/tag2.xml><?xml version="1.0" encoding="utf-8"?>
<p:tagLst xmlns:a="http://schemas.openxmlformats.org/drawingml/2006/main" xmlns:r="http://schemas.openxmlformats.org/officeDocument/2006/relationships" xmlns:p="http://schemas.openxmlformats.org/presentationml/2006/main">
  <p:tag name="PPSNARRATION" val="7,20393345,G:\SANG THU CO VI\SANG THU CO VI\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8,20393345,G:\SANG THU CO VI\SANG THU CO VI\Media.ppcx"/>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SMARTLAYOUT_SHAPETYPE" val="Text"/>
  <p:tag name="SMARTLAYOUT_SHAPETEXT" val="0|KeepOriginal|True|Title|None|"/>
  <p:tag name="PA" val="v5.2.2"/>
  <p:tag name="RESOURCELIBID_SMARTLAYOUT" val="556067"/>
</p:tagLst>
</file>

<file path=ppt/theme/theme1.xml><?xml version="1.0" encoding="utf-8"?>
<a:theme xmlns:a="http://schemas.openxmlformats.org/drawingml/2006/main" name="Retro Cartoon Fall Marketing Campaign">
  <a:themeElements>
    <a:clrScheme name="Simple Light">
      <a:dk1>
        <a:srgbClr val="460F0A"/>
      </a:dk1>
      <a:lt1>
        <a:srgbClr val="EFA32B"/>
      </a:lt1>
      <a:dk2>
        <a:srgbClr val="F6D4A0"/>
      </a:dk2>
      <a:lt2>
        <a:srgbClr val="BDB03A"/>
      </a:lt2>
      <a:accent1>
        <a:srgbClr val="DF6621"/>
      </a:accent1>
      <a:accent2>
        <a:srgbClr val="91911A"/>
      </a:accent2>
      <a:accent3>
        <a:srgbClr val="82301A"/>
      </a:accent3>
      <a:accent4>
        <a:srgbClr val="BA5D31"/>
      </a:accent4>
      <a:accent5>
        <a:srgbClr val="FFFFFF"/>
      </a:accent5>
      <a:accent6>
        <a:srgbClr val="FFFFFF"/>
      </a:accent6>
      <a:hlink>
        <a:srgbClr val="460F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2811</Words>
  <Application>Microsoft Office PowerPoint</Application>
  <PresentationFormat>On-screen Show (16:9)</PresentationFormat>
  <Paragraphs>232</Paragraphs>
  <Slides>32</Slides>
  <Notes>23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32</vt:i4>
      </vt:variant>
    </vt:vector>
  </HeadingPairs>
  <TitlesOfParts>
    <vt:vector size="49" baseType="lpstr">
      <vt:lpstr>Arial</vt:lpstr>
      <vt:lpstr>Lato</vt:lpstr>
      <vt:lpstr>Times New Roman</vt:lpstr>
      <vt:lpstr>#9Slide04 SVNSwashington</vt:lpstr>
      <vt:lpstr>.VnTime</vt:lpstr>
      <vt:lpstr>#9Slide03 Kaleko 105 Round Bold</vt:lpstr>
      <vt:lpstr>等线</vt:lpstr>
      <vt:lpstr>Bangers</vt:lpstr>
      <vt:lpstr>inpin heiti</vt:lpstr>
      <vt:lpstr>Roboto Condensed Light</vt:lpstr>
      <vt:lpstr>Calibri</vt:lpstr>
      <vt:lpstr>Luckiest Guy</vt:lpstr>
      <vt:lpstr>宋体</vt:lpstr>
      <vt:lpstr>默陌山魂手迹</vt:lpstr>
      <vt:lpstr>PT Sans</vt:lpstr>
      <vt:lpstr>Catamaran</vt:lpstr>
      <vt:lpstr>Retro Cartoon Fall Marketing Campaign</vt:lpstr>
      <vt:lpstr>PowerPoint Presentation</vt:lpstr>
      <vt:lpstr>Nguyễn Khuyến.</vt:lpstr>
      <vt:lpstr>Với Xuân Diệu: </vt:lpstr>
      <vt:lpstr> Với Lưu Trọng Lư: </vt:lpstr>
      <vt:lpstr>PowerPoint Presentation</vt:lpstr>
      <vt:lpstr>Cảm xúc mùa thu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tÁC GIẢ</vt:lpstr>
      <vt:lpstr>2. tÁC phẩm</vt:lpstr>
      <vt:lpstr>1. cảnh sắc mùa thu</vt:lpstr>
      <vt:lpstr>1. cảnh sắc mùa thu</vt:lpstr>
      <vt:lpstr>* Tiểu kết:  Qua bốn câu thơ đầu cảnh vật hiện lên không một chút bình yên, mang dấu ấn của vùng Qùy Châu (vừa âm u, vừa hùng vĩ). Cảnh tượng bất an ấy là hình bóng, là dáng dấp của một xã hội Trung Quốc loạn li, với bao sóng gió, tang thương, gợi nên biết bao nỗi niềm, biết bao xúc cảm cho kẻ tha hương.</vt:lpstr>
      <vt:lpstr>2. Tình thu</vt:lpstr>
      <vt:lpstr>2. Tình thu</vt:lpstr>
      <vt:lpstr>* TIểu kết: Cảnh thu ở bốn câu cuối thấm đượm tình thu, thậm chí còn đồng nhất với tình thu (câu 5-6), khắc sâu ấn tượng về sự cô đơn, lẻ loi, u uất của kẻ tha hương nặng lòng với quê hương và lo âu cho tình hình đất nước chưa yên ổn; là tâm trạng hoài cổ, thế sự, chứa chan tình đời, tình người của tác giả </vt:lpstr>
      <vt:lpstr>1. Nghệ thuật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2022-09-04T03:12:35Z</dcterms:created>
  <dcterms:modified xsi:type="dcterms:W3CDTF">2022-09-04T04:09:28Z</dcterms:modified>
</cp:coreProperties>
</file>