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4" r:id="rId1"/>
  </p:sldMasterIdLst>
  <p:notesMasterIdLst>
    <p:notesMasterId r:id="rId28"/>
  </p:notesMasterIdLst>
  <p:sldIdLst>
    <p:sldId id="256" r:id="rId2"/>
    <p:sldId id="258" r:id="rId3"/>
    <p:sldId id="257" r:id="rId4"/>
    <p:sldId id="311" r:id="rId5"/>
    <p:sldId id="259" r:id="rId6"/>
    <p:sldId id="261" r:id="rId7"/>
    <p:sldId id="262" r:id="rId8"/>
    <p:sldId id="264" r:id="rId9"/>
    <p:sldId id="260" r:id="rId10"/>
    <p:sldId id="263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265" r:id="rId20"/>
    <p:sldId id="270" r:id="rId21"/>
    <p:sldId id="320" r:id="rId22"/>
    <p:sldId id="321" r:id="rId23"/>
    <p:sldId id="322" r:id="rId24"/>
    <p:sldId id="323" r:id="rId25"/>
    <p:sldId id="324" r:id="rId26"/>
    <p:sldId id="269" r:id="rId27"/>
  </p:sldIdLst>
  <p:sldSz cx="9144000" cy="5143500" type="screen16x9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#9Slide04 Chonburi" charset="-34"/>
      <p:regular r:id="rId33"/>
    </p:embeddedFont>
    <p:embeddedFont>
      <p:font typeface="#9Slide03 AmpleSoft Bold" charset="0"/>
      <p:regular r:id="rId34"/>
    </p:embeddedFont>
    <p:embeddedFont>
      <p:font typeface="Josefin Sans" charset="0"/>
      <p:regular r:id="rId35"/>
      <p:bold r:id="rId36"/>
      <p:italic r:id="rId37"/>
      <p:boldItalic r:id="rId38"/>
    </p:embeddedFont>
    <p:embeddedFont>
      <p:font typeface="Raleway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5133952-2028-4A35-B3CC-5D91B5B21D9E}">
  <a:tblStyle styleId="{95133952-2028-4A35-B3CC-5D91B5B21D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802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305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393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434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82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56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72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848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464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d9077d85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d9077d85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30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547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d6e563917c_0_4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d6e563917c_0_4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96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93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8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540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90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576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d72c1aea9c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d72c1aea9c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061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372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d72c1aea9c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d72c1aea9c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46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94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5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d6e563917c_0_4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d6e563917c_0_4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46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08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d6e563917c_0_5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d6e563917c_0_5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11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d72c1aea9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d72c1aea9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00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6e563917c_0_5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6e563917c_0_5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98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6996818" y="3737723"/>
            <a:ext cx="3031017" cy="2982250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235487" y="-315742"/>
            <a:ext cx="1712976" cy="2612273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480528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264200" y="1912125"/>
            <a:ext cx="3074700" cy="2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452569" y="-612192"/>
            <a:ext cx="1827168" cy="1923261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7293399" y="4425390"/>
            <a:ext cx="2281940" cy="1790554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7967420" y="-586470"/>
            <a:ext cx="1811026" cy="1871814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Google Shape;130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8" name="Google Shape;1308;p26"/>
          <p:cNvGrpSpPr/>
          <p:nvPr/>
        </p:nvGrpSpPr>
        <p:grpSpPr>
          <a:xfrm rot="337778">
            <a:off x="-623192" y="3862367"/>
            <a:ext cx="1811026" cy="1871814"/>
            <a:chOff x="334100" y="971800"/>
            <a:chExt cx="1810984" cy="1871771"/>
          </a:xfrm>
        </p:grpSpPr>
        <p:sp>
          <p:nvSpPr>
            <p:cNvPr id="1309" name="Google Shape;1309;p2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2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312" name="Google Shape;1312;p2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4" name="Google Shape;1314;p2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rot="2379605">
            <a:off x="-185682" y="-770797"/>
            <a:ext cx="1713014" cy="2612203"/>
            <a:chOff x="7518282" y="2373612"/>
            <a:chExt cx="1544209" cy="2355088"/>
          </a:xfrm>
        </p:grpSpPr>
        <p:sp>
          <p:nvSpPr>
            <p:cNvPr id="1318" name="Google Shape;1318;p2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26"/>
          <p:cNvGrpSpPr/>
          <p:nvPr/>
        </p:nvGrpSpPr>
        <p:grpSpPr>
          <a:xfrm rot="-10505712" flipH="1">
            <a:off x="7617274" y="4088748"/>
            <a:ext cx="1928943" cy="1830447"/>
            <a:chOff x="-356100" y="3692425"/>
            <a:chExt cx="1728775" cy="1640500"/>
          </a:xfrm>
        </p:grpSpPr>
        <p:sp>
          <p:nvSpPr>
            <p:cNvPr id="1327" name="Google Shape;1327;p26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26"/>
          <p:cNvGrpSpPr/>
          <p:nvPr/>
        </p:nvGrpSpPr>
        <p:grpSpPr>
          <a:xfrm rot="3508924" flipH="1">
            <a:off x="7256791" y="-726330"/>
            <a:ext cx="2643383" cy="2133305"/>
            <a:chOff x="-729163" y="3851975"/>
            <a:chExt cx="2464103" cy="1988620"/>
          </a:xfrm>
        </p:grpSpPr>
        <p:sp>
          <p:nvSpPr>
            <p:cNvPr id="1336" name="Google Shape;1336;p26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26"/>
          <p:cNvSpPr txBox="1">
            <a:spLocks noGrp="1"/>
          </p:cNvSpPr>
          <p:nvPr>
            <p:ph type="title"/>
          </p:nvPr>
        </p:nvSpPr>
        <p:spPr>
          <a:xfrm>
            <a:off x="2351100" y="583850"/>
            <a:ext cx="44418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51" name="Google Shape;1351;p26"/>
          <p:cNvSpPr txBox="1">
            <a:spLocks noGrp="1"/>
          </p:cNvSpPr>
          <p:nvPr>
            <p:ph type="subTitle" idx="1"/>
          </p:nvPr>
        </p:nvSpPr>
        <p:spPr>
          <a:xfrm>
            <a:off x="1234226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26"/>
          <p:cNvSpPr txBox="1">
            <a:spLocks noGrp="1"/>
          </p:cNvSpPr>
          <p:nvPr>
            <p:ph type="subTitle" idx="2"/>
          </p:nvPr>
        </p:nvSpPr>
        <p:spPr>
          <a:xfrm>
            <a:off x="90152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26"/>
          <p:cNvSpPr txBox="1">
            <a:spLocks noGrp="1"/>
          </p:cNvSpPr>
          <p:nvPr>
            <p:ph type="subTitle" idx="3"/>
          </p:nvPr>
        </p:nvSpPr>
        <p:spPr>
          <a:xfrm>
            <a:off x="3090004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26"/>
          <p:cNvSpPr txBox="1">
            <a:spLocks noGrp="1"/>
          </p:cNvSpPr>
          <p:nvPr>
            <p:ph type="subTitle" idx="4"/>
          </p:nvPr>
        </p:nvSpPr>
        <p:spPr>
          <a:xfrm>
            <a:off x="2757304" y="2823050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26"/>
          <p:cNvSpPr txBox="1">
            <a:spLocks noGrp="1"/>
          </p:cNvSpPr>
          <p:nvPr>
            <p:ph type="subTitle" idx="5"/>
          </p:nvPr>
        </p:nvSpPr>
        <p:spPr>
          <a:xfrm>
            <a:off x="4945795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6" name="Google Shape;1356;p26"/>
          <p:cNvSpPr txBox="1">
            <a:spLocks noGrp="1"/>
          </p:cNvSpPr>
          <p:nvPr>
            <p:ph type="subTitle" idx="6"/>
          </p:nvPr>
        </p:nvSpPr>
        <p:spPr>
          <a:xfrm>
            <a:off x="4613095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7" name="Google Shape;1357;p26"/>
          <p:cNvSpPr txBox="1">
            <a:spLocks noGrp="1"/>
          </p:cNvSpPr>
          <p:nvPr>
            <p:ph type="subTitle" idx="7"/>
          </p:nvPr>
        </p:nvSpPr>
        <p:spPr>
          <a:xfrm>
            <a:off x="6801573" y="2349850"/>
            <a:ext cx="11082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8" name="Google Shape;1358;p26"/>
          <p:cNvSpPr txBox="1">
            <a:spLocks noGrp="1"/>
          </p:cNvSpPr>
          <p:nvPr>
            <p:ph type="subTitle" idx="8"/>
          </p:nvPr>
        </p:nvSpPr>
        <p:spPr>
          <a:xfrm>
            <a:off x="6468873" y="2823051"/>
            <a:ext cx="1773600" cy="80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Google Shape;159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0" name="Google Shape;1600;p33"/>
          <p:cNvGrpSpPr/>
          <p:nvPr/>
        </p:nvGrpSpPr>
        <p:grpSpPr>
          <a:xfrm rot="-400594" flipH="1">
            <a:off x="7236391" y="2115706"/>
            <a:ext cx="2189343" cy="1717897"/>
            <a:chOff x="-2415600" y="2986400"/>
            <a:chExt cx="1943075" cy="1524659"/>
          </a:xfrm>
        </p:grpSpPr>
        <p:sp>
          <p:nvSpPr>
            <p:cNvPr id="1601" name="Google Shape;1601;p3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6" name="Google Shape;1606;p3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607" name="Google Shape;1607;p3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9" name="Google Shape;1609;p33"/>
          <p:cNvGrpSpPr/>
          <p:nvPr/>
        </p:nvGrpSpPr>
        <p:grpSpPr>
          <a:xfrm rot="5526795" flipH="1">
            <a:off x="5292299" y="3480774"/>
            <a:ext cx="1712766" cy="2612147"/>
            <a:chOff x="7518282" y="2373612"/>
            <a:chExt cx="1544209" cy="2355088"/>
          </a:xfrm>
        </p:grpSpPr>
        <p:sp>
          <p:nvSpPr>
            <p:cNvPr id="1610" name="Google Shape;1610;p3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33"/>
          <p:cNvGrpSpPr/>
          <p:nvPr/>
        </p:nvGrpSpPr>
        <p:grpSpPr>
          <a:xfrm rot="2018735" flipH="1">
            <a:off x="4916617" y="-511091"/>
            <a:ext cx="2464752" cy="1989144"/>
            <a:chOff x="-729163" y="3851975"/>
            <a:chExt cx="2464103" cy="1988620"/>
          </a:xfrm>
        </p:grpSpPr>
        <p:sp>
          <p:nvSpPr>
            <p:cNvPr id="1619" name="Google Shape;1619;p33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3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3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3"/>
          <p:cNvGrpSpPr/>
          <p:nvPr/>
        </p:nvGrpSpPr>
        <p:grpSpPr>
          <a:xfrm rot="9900040">
            <a:off x="7572647" y="31042"/>
            <a:ext cx="2044242" cy="1580038"/>
            <a:chOff x="-874852" y="3661982"/>
            <a:chExt cx="2044303" cy="1580085"/>
          </a:xfrm>
        </p:grpSpPr>
        <p:grpSp>
          <p:nvGrpSpPr>
            <p:cNvPr id="1634" name="Google Shape;1634;p3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635" name="Google Shape;163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3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640" name="Google Shape;1640;p3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4" name="Google Shape;1644;p3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645" name="Google Shape;1645;p3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9" name="Google Shape;1649;p33"/>
          <p:cNvGrpSpPr/>
          <p:nvPr/>
        </p:nvGrpSpPr>
        <p:grpSpPr>
          <a:xfrm rot="3983753">
            <a:off x="7918243" y="3739499"/>
            <a:ext cx="1827996" cy="1924133"/>
            <a:chOff x="1526600" y="450800"/>
            <a:chExt cx="4540675" cy="4779475"/>
          </a:xfrm>
        </p:grpSpPr>
        <p:sp>
          <p:nvSpPr>
            <p:cNvPr id="1650" name="Google Shape;1650;p3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8" name="Google Shape;1658;p33"/>
          <p:cNvSpPr txBox="1">
            <a:spLocks noGrp="1"/>
          </p:cNvSpPr>
          <p:nvPr>
            <p:ph type="title"/>
          </p:nvPr>
        </p:nvSpPr>
        <p:spPr>
          <a:xfrm>
            <a:off x="1385776" y="2132104"/>
            <a:ext cx="3165000" cy="12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9" name="Google Shape;1659;p33"/>
          <p:cNvSpPr txBox="1">
            <a:spLocks noGrp="1"/>
          </p:cNvSpPr>
          <p:nvPr>
            <p:ph type="title" idx="2" hasCustomPrompt="1"/>
          </p:nvPr>
        </p:nvSpPr>
        <p:spPr>
          <a:xfrm>
            <a:off x="2483801" y="736295"/>
            <a:ext cx="9690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0" name="Google Shape;1660;p33"/>
          <p:cNvSpPr txBox="1">
            <a:spLocks noGrp="1"/>
          </p:cNvSpPr>
          <p:nvPr>
            <p:ph type="subTitle" idx="1"/>
          </p:nvPr>
        </p:nvSpPr>
        <p:spPr>
          <a:xfrm>
            <a:off x="1473101" y="3359329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235149" y="-718650"/>
            <a:ext cx="3031064" cy="2982297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874852" y="3661982"/>
            <a:ext cx="2044303" cy="1580085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709144" y="1137300"/>
            <a:ext cx="7726200" cy="35463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859363" y="1225688"/>
            <a:ext cx="74256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7718601" y="-618193"/>
            <a:ext cx="2157219" cy="2662969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859375" y="572075"/>
            <a:ext cx="52422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671839" y="-655443"/>
            <a:ext cx="1828155" cy="1924300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8059719" y="-770833"/>
            <a:ext cx="1713041" cy="2612246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1981650" y="583850"/>
            <a:ext cx="51807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7"/>
          <p:cNvGrpSpPr/>
          <p:nvPr/>
        </p:nvGrpSpPr>
        <p:grpSpPr>
          <a:xfrm rot="-900067" flipH="1">
            <a:off x="-1127461" y="923793"/>
            <a:ext cx="2356423" cy="1848998"/>
            <a:chOff x="-2415600" y="2986400"/>
            <a:chExt cx="1943075" cy="1524659"/>
          </a:xfrm>
        </p:grpSpPr>
        <p:sp>
          <p:nvSpPr>
            <p:cNvPr id="220" name="Google Shape;220;p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25" name="Google Shape;225;p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" name="Google Shape;227;p7"/>
          <p:cNvGrpSpPr/>
          <p:nvPr/>
        </p:nvGrpSpPr>
        <p:grpSpPr>
          <a:xfrm rot="4282019">
            <a:off x="-297035" y="-349492"/>
            <a:ext cx="1827609" cy="1923725"/>
            <a:chOff x="1526600" y="450800"/>
            <a:chExt cx="4540675" cy="4779475"/>
          </a:xfrm>
        </p:grpSpPr>
        <p:sp>
          <p:nvSpPr>
            <p:cNvPr id="228" name="Google Shape;228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7"/>
          <p:cNvGrpSpPr/>
          <p:nvPr/>
        </p:nvGrpSpPr>
        <p:grpSpPr>
          <a:xfrm rot="-9427094">
            <a:off x="7585426" y="-132955"/>
            <a:ext cx="2101974" cy="1676373"/>
            <a:chOff x="-874852" y="3661982"/>
            <a:chExt cx="2044303" cy="1580085"/>
          </a:xfrm>
        </p:grpSpPr>
        <p:grpSp>
          <p:nvGrpSpPr>
            <p:cNvPr id="237" name="Google Shape;237;p7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243" name="Google Shape;243;p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7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" name="Google Shape;252;p7"/>
          <p:cNvGrpSpPr/>
          <p:nvPr/>
        </p:nvGrpSpPr>
        <p:grpSpPr>
          <a:xfrm rot="-1800044">
            <a:off x="-619992" y="3576840"/>
            <a:ext cx="2171631" cy="2538121"/>
            <a:chOff x="-620005" y="3576935"/>
            <a:chExt cx="2171679" cy="2538176"/>
          </a:xfrm>
        </p:grpSpPr>
        <p:grpSp>
          <p:nvGrpSpPr>
            <p:cNvPr id="253" name="Google Shape;253;p7"/>
            <p:cNvGrpSpPr/>
            <p:nvPr/>
          </p:nvGrpSpPr>
          <p:grpSpPr>
            <a:xfrm>
              <a:off x="-201900" y="3576935"/>
              <a:ext cx="1753574" cy="2021128"/>
              <a:chOff x="26700" y="3424535"/>
              <a:chExt cx="1753574" cy="2021128"/>
            </a:xfrm>
          </p:grpSpPr>
          <p:sp>
            <p:nvSpPr>
              <p:cNvPr id="254" name="Google Shape;254;p7"/>
              <p:cNvSpPr/>
              <p:nvPr/>
            </p:nvSpPr>
            <p:spPr>
              <a:xfrm rot="1975425">
                <a:off x="400021" y="3635917"/>
                <a:ext cx="1005477" cy="1670681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 rot="1975425">
                <a:off x="444859" y="3545002"/>
                <a:ext cx="947673" cy="1706661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 rot="1975425">
                <a:off x="1237328" y="3770840"/>
                <a:ext cx="391613" cy="310479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 rot="1975425">
                <a:off x="429721" y="3624270"/>
                <a:ext cx="773905" cy="1548323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7"/>
            <p:cNvGrpSpPr/>
            <p:nvPr/>
          </p:nvGrpSpPr>
          <p:grpSpPr>
            <a:xfrm rot="273599">
              <a:off x="-543114" y="4033359"/>
              <a:ext cx="1893343" cy="2009669"/>
              <a:chOff x="-542965" y="4033501"/>
              <a:chExt cx="1893409" cy="2009739"/>
            </a:xfrm>
          </p:grpSpPr>
          <p:sp>
            <p:nvSpPr>
              <p:cNvPr id="259" name="Google Shape;259;p7"/>
              <p:cNvSpPr/>
              <p:nvPr/>
            </p:nvSpPr>
            <p:spPr>
              <a:xfrm rot="1975425">
                <a:off x="-199645" y="4301146"/>
                <a:ext cx="1233361" cy="152978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 rot="1975425">
                <a:off x="-226313" y="4245828"/>
                <a:ext cx="1233335" cy="1529500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 rot="1975425">
                <a:off x="793900" y="4580211"/>
                <a:ext cx="453745" cy="222385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 rot="1975425">
                <a:off x="-258319" y="4368161"/>
                <a:ext cx="1018897" cy="1310598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1966506" y="2026941"/>
            <a:ext cx="5211000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2220450" y="969638"/>
            <a:ext cx="4703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2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7"/>
          <p:cNvGrpSpPr/>
          <p:nvPr/>
        </p:nvGrpSpPr>
        <p:grpSpPr>
          <a:xfrm rot="8100000" flipH="1">
            <a:off x="7933746" y="2150142"/>
            <a:ext cx="1828197" cy="1924344"/>
            <a:chOff x="1526600" y="450800"/>
            <a:chExt cx="4540675" cy="4779475"/>
          </a:xfrm>
        </p:grpSpPr>
        <p:sp>
          <p:nvSpPr>
            <p:cNvPr id="266" name="Google Shape;266;p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6" name="Google Shape;276;p8"/>
          <p:cNvGrpSpPr/>
          <p:nvPr/>
        </p:nvGrpSpPr>
        <p:grpSpPr>
          <a:xfrm rot="-5400000">
            <a:off x="5929244" y="4196565"/>
            <a:ext cx="1864421" cy="1723531"/>
            <a:chOff x="-1181840" y="1435015"/>
            <a:chExt cx="1864421" cy="1723531"/>
          </a:xfrm>
        </p:grpSpPr>
        <p:sp>
          <p:nvSpPr>
            <p:cNvPr id="277" name="Google Shape;277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8"/>
          <p:cNvGrpSpPr/>
          <p:nvPr/>
        </p:nvGrpSpPr>
        <p:grpSpPr>
          <a:xfrm rot="2207578">
            <a:off x="4703522" y="4075356"/>
            <a:ext cx="1540339" cy="2251730"/>
            <a:chOff x="-2055400" y="2385325"/>
            <a:chExt cx="1520600" cy="2222875"/>
          </a:xfrm>
        </p:grpSpPr>
        <p:grpSp>
          <p:nvGrpSpPr>
            <p:cNvPr id="282" name="Google Shape;282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8" name="Google Shape;288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4579839">
            <a:off x="7187388" y="-829101"/>
            <a:ext cx="1916506" cy="2062513"/>
            <a:chOff x="-700138" y="3808702"/>
            <a:chExt cx="1916655" cy="2062674"/>
          </a:xfrm>
        </p:grpSpPr>
        <p:sp>
          <p:nvSpPr>
            <p:cNvPr id="298" name="Google Shape;298;p8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-1128775">
              <a:off x="358644" y="5086771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-1128775">
              <a:off x="-294085" y="4308425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 rot="-1128677">
              <a:off x="394277" y="5550608"/>
              <a:ext cx="125012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8"/>
          <p:cNvGrpSpPr/>
          <p:nvPr/>
        </p:nvGrpSpPr>
        <p:grpSpPr>
          <a:xfrm rot="8100000">
            <a:off x="4108867" y="-1140883"/>
            <a:ext cx="1540370" cy="2251775"/>
            <a:chOff x="-2055400" y="2385325"/>
            <a:chExt cx="1520600" cy="2222875"/>
          </a:xfrm>
        </p:grpSpPr>
        <p:grpSp>
          <p:nvGrpSpPr>
            <p:cNvPr id="308" name="Google Shape;308;p8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09" name="Google Shape;309;p8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8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8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8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314" name="Google Shape;314;p8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8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8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8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8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319" name="Google Shape;319;p8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8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2" name="Google Shape;322;p8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8"/>
          <p:cNvGrpSpPr/>
          <p:nvPr/>
        </p:nvGrpSpPr>
        <p:grpSpPr>
          <a:xfrm rot="-618237" flipH="1">
            <a:off x="776441" y="4366572"/>
            <a:ext cx="2237788" cy="1755910"/>
            <a:chOff x="-2415600" y="2986400"/>
            <a:chExt cx="1943075" cy="1524659"/>
          </a:xfrm>
        </p:grpSpPr>
        <p:sp>
          <p:nvSpPr>
            <p:cNvPr id="324" name="Google Shape;324;p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330" name="Google Shape;330;p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2" name="Google Shape;332;p8"/>
          <p:cNvGrpSpPr/>
          <p:nvPr/>
        </p:nvGrpSpPr>
        <p:grpSpPr>
          <a:xfrm>
            <a:off x="-867391" y="2039854"/>
            <a:ext cx="2384559" cy="2086245"/>
            <a:chOff x="-867391" y="2039854"/>
            <a:chExt cx="2384559" cy="2086245"/>
          </a:xfrm>
        </p:grpSpPr>
        <p:grpSp>
          <p:nvGrpSpPr>
            <p:cNvPr id="333" name="Google Shape;333;p8"/>
            <p:cNvGrpSpPr/>
            <p:nvPr/>
          </p:nvGrpSpPr>
          <p:grpSpPr>
            <a:xfrm rot="-10337279" flipH="1">
              <a:off x="-487925" y="2160875"/>
              <a:ext cx="1908935" cy="1561796"/>
              <a:chOff x="-586370" y="1929070"/>
              <a:chExt cx="1908848" cy="1561725"/>
            </a:xfrm>
          </p:grpSpPr>
          <p:sp>
            <p:nvSpPr>
              <p:cNvPr id="334" name="Google Shape;334;p8"/>
              <p:cNvSpPr/>
              <p:nvPr/>
            </p:nvSpPr>
            <p:spPr>
              <a:xfrm rot="7018065">
                <a:off x="-142978" y="1921291"/>
                <a:ext cx="949275" cy="1577284"/>
              </a:xfrm>
              <a:custGeom>
                <a:avLst/>
                <a:gdLst/>
                <a:ahLst/>
                <a:cxnLst/>
                <a:rect l="l" t="t" r="r" b="b"/>
                <a:pathLst>
                  <a:path w="39260" h="65239" extrusionOk="0">
                    <a:moveTo>
                      <a:pt x="31193" y="1"/>
                    </a:moveTo>
                    <a:cubicBezTo>
                      <a:pt x="29629" y="1"/>
                      <a:pt x="28036" y="370"/>
                      <a:pt x="26643" y="1056"/>
                    </a:cubicBezTo>
                    <a:cubicBezTo>
                      <a:pt x="23259" y="2722"/>
                      <a:pt x="20848" y="5825"/>
                      <a:pt x="18746" y="8953"/>
                    </a:cubicBezTo>
                    <a:lnTo>
                      <a:pt x="18746" y="8928"/>
                    </a:lnTo>
                    <a:cubicBezTo>
                      <a:pt x="13079" y="17313"/>
                      <a:pt x="9001" y="26595"/>
                      <a:pt x="6078" y="36263"/>
                    </a:cubicBezTo>
                    <a:cubicBezTo>
                      <a:pt x="5078" y="39622"/>
                      <a:pt x="4027" y="42058"/>
                      <a:pt x="2822" y="45340"/>
                    </a:cubicBezTo>
                    <a:cubicBezTo>
                      <a:pt x="214" y="52473"/>
                      <a:pt x="1430" y="62307"/>
                      <a:pt x="14" y="65213"/>
                    </a:cubicBezTo>
                    <a:lnTo>
                      <a:pt x="14" y="65213"/>
                    </a:lnTo>
                    <a:cubicBezTo>
                      <a:pt x="7580" y="49885"/>
                      <a:pt x="20598" y="32563"/>
                      <a:pt x="32080" y="19877"/>
                    </a:cubicBezTo>
                    <a:cubicBezTo>
                      <a:pt x="34310" y="17415"/>
                      <a:pt x="36644" y="14928"/>
                      <a:pt x="37952" y="11851"/>
                    </a:cubicBezTo>
                    <a:cubicBezTo>
                      <a:pt x="39234" y="8800"/>
                      <a:pt x="39259" y="4928"/>
                      <a:pt x="37054" y="2415"/>
                    </a:cubicBezTo>
                    <a:cubicBezTo>
                      <a:pt x="35606" y="755"/>
                      <a:pt x="33429" y="1"/>
                      <a:pt x="31193" y="1"/>
                    </a:cubicBezTo>
                    <a:close/>
                    <a:moveTo>
                      <a:pt x="14" y="65213"/>
                    </a:moveTo>
                    <a:lnTo>
                      <a:pt x="14" y="65213"/>
                    </a:lnTo>
                    <a:cubicBezTo>
                      <a:pt x="10" y="65221"/>
                      <a:pt x="5" y="65230"/>
                      <a:pt x="1" y="65239"/>
                    </a:cubicBezTo>
                    <a:cubicBezTo>
                      <a:pt x="5" y="65230"/>
                      <a:pt x="10" y="65221"/>
                      <a:pt x="14" y="652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 rot="7018065">
                <a:off x="-45665" y="1912137"/>
                <a:ext cx="894703" cy="1611253"/>
              </a:xfrm>
              <a:custGeom>
                <a:avLst/>
                <a:gdLst/>
                <a:ahLst/>
                <a:cxnLst/>
                <a:rect l="l" t="t" r="r" b="b"/>
                <a:pathLst>
                  <a:path w="37003" h="66644" extrusionOk="0">
                    <a:moveTo>
                      <a:pt x="29021" y="0"/>
                    </a:moveTo>
                    <a:cubicBezTo>
                      <a:pt x="27307" y="0"/>
                      <a:pt x="25551" y="457"/>
                      <a:pt x="24053" y="1281"/>
                    </a:cubicBezTo>
                    <a:cubicBezTo>
                      <a:pt x="20745" y="3128"/>
                      <a:pt x="18489" y="6333"/>
                      <a:pt x="16514" y="9538"/>
                    </a:cubicBezTo>
                    <a:lnTo>
                      <a:pt x="16514" y="9513"/>
                    </a:lnTo>
                    <a:cubicBezTo>
                      <a:pt x="11232" y="18154"/>
                      <a:pt x="7591" y="27616"/>
                      <a:pt x="5129" y="37411"/>
                    </a:cubicBezTo>
                    <a:cubicBezTo>
                      <a:pt x="4257" y="40796"/>
                      <a:pt x="3360" y="43284"/>
                      <a:pt x="2308" y="46617"/>
                    </a:cubicBezTo>
                    <a:cubicBezTo>
                      <a:pt x="1" y="53874"/>
                      <a:pt x="1693" y="63669"/>
                      <a:pt x="411" y="66644"/>
                    </a:cubicBezTo>
                    <a:lnTo>
                      <a:pt x="411" y="66644"/>
                    </a:lnTo>
                    <a:cubicBezTo>
                      <a:pt x="7257" y="50951"/>
                      <a:pt x="19437" y="33052"/>
                      <a:pt x="30335" y="19846"/>
                    </a:cubicBezTo>
                    <a:cubicBezTo>
                      <a:pt x="32464" y="17257"/>
                      <a:pt x="34695" y="14692"/>
                      <a:pt x="35849" y="11564"/>
                    </a:cubicBezTo>
                    <a:cubicBezTo>
                      <a:pt x="37002" y="8436"/>
                      <a:pt x="36823" y="4564"/>
                      <a:pt x="34515" y="2153"/>
                    </a:cubicBezTo>
                    <a:cubicBezTo>
                      <a:pt x="33098" y="666"/>
                      <a:pt x="31091" y="0"/>
                      <a:pt x="290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 rot="7018065">
                <a:off x="710586" y="3008131"/>
                <a:ext cx="369724" cy="293122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2124" extrusionOk="0">
                    <a:moveTo>
                      <a:pt x="8935" y="0"/>
                    </a:moveTo>
                    <a:cubicBezTo>
                      <a:pt x="8915" y="0"/>
                      <a:pt x="8895" y="3"/>
                      <a:pt x="8873" y="9"/>
                    </a:cubicBezTo>
                    <a:cubicBezTo>
                      <a:pt x="8745" y="35"/>
                      <a:pt x="8642" y="265"/>
                      <a:pt x="8770" y="368"/>
                    </a:cubicBezTo>
                    <a:cubicBezTo>
                      <a:pt x="8796" y="368"/>
                      <a:pt x="8822" y="368"/>
                      <a:pt x="8847" y="394"/>
                    </a:cubicBezTo>
                    <a:cubicBezTo>
                      <a:pt x="8950" y="394"/>
                      <a:pt x="9053" y="368"/>
                      <a:pt x="9104" y="265"/>
                    </a:cubicBezTo>
                    <a:cubicBezTo>
                      <a:pt x="9172" y="153"/>
                      <a:pt x="9080" y="0"/>
                      <a:pt x="8935" y="0"/>
                    </a:cubicBezTo>
                    <a:close/>
                    <a:moveTo>
                      <a:pt x="11916" y="1183"/>
                    </a:moveTo>
                    <a:cubicBezTo>
                      <a:pt x="11893" y="1183"/>
                      <a:pt x="11871" y="1185"/>
                      <a:pt x="11848" y="1189"/>
                    </a:cubicBezTo>
                    <a:cubicBezTo>
                      <a:pt x="11565" y="1240"/>
                      <a:pt x="11360" y="1753"/>
                      <a:pt x="11642" y="1932"/>
                    </a:cubicBezTo>
                    <a:cubicBezTo>
                      <a:pt x="11694" y="1958"/>
                      <a:pt x="11745" y="1983"/>
                      <a:pt x="11796" y="2009"/>
                    </a:cubicBezTo>
                    <a:cubicBezTo>
                      <a:pt x="11822" y="2012"/>
                      <a:pt x="11848" y="2014"/>
                      <a:pt x="11873" y="2014"/>
                    </a:cubicBezTo>
                    <a:cubicBezTo>
                      <a:pt x="12051" y="2014"/>
                      <a:pt x="12219" y="1935"/>
                      <a:pt x="12309" y="1778"/>
                    </a:cubicBezTo>
                    <a:cubicBezTo>
                      <a:pt x="12452" y="1492"/>
                      <a:pt x="12218" y="1183"/>
                      <a:pt x="11916" y="1183"/>
                    </a:cubicBezTo>
                    <a:close/>
                    <a:moveTo>
                      <a:pt x="6093" y="1486"/>
                    </a:moveTo>
                    <a:cubicBezTo>
                      <a:pt x="5938" y="1486"/>
                      <a:pt x="5786" y="1562"/>
                      <a:pt x="5745" y="1727"/>
                    </a:cubicBezTo>
                    <a:cubicBezTo>
                      <a:pt x="5745" y="1778"/>
                      <a:pt x="5745" y="1804"/>
                      <a:pt x="5745" y="1855"/>
                    </a:cubicBezTo>
                    <a:cubicBezTo>
                      <a:pt x="5770" y="2035"/>
                      <a:pt x="5924" y="2189"/>
                      <a:pt x="6104" y="2214"/>
                    </a:cubicBezTo>
                    <a:cubicBezTo>
                      <a:pt x="6114" y="2215"/>
                      <a:pt x="6124" y="2216"/>
                      <a:pt x="6134" y="2216"/>
                    </a:cubicBezTo>
                    <a:cubicBezTo>
                      <a:pt x="6400" y="2216"/>
                      <a:pt x="6585" y="1897"/>
                      <a:pt x="6437" y="1650"/>
                    </a:cubicBezTo>
                    <a:cubicBezTo>
                      <a:pt x="6366" y="1543"/>
                      <a:pt x="6228" y="1486"/>
                      <a:pt x="6093" y="1486"/>
                    </a:cubicBezTo>
                    <a:close/>
                    <a:moveTo>
                      <a:pt x="9380" y="1591"/>
                    </a:moveTo>
                    <a:cubicBezTo>
                      <a:pt x="9348" y="1591"/>
                      <a:pt x="9316" y="1593"/>
                      <a:pt x="9283" y="1599"/>
                    </a:cubicBezTo>
                    <a:cubicBezTo>
                      <a:pt x="8847" y="1676"/>
                      <a:pt x="8565" y="2394"/>
                      <a:pt x="8976" y="2676"/>
                    </a:cubicBezTo>
                    <a:cubicBezTo>
                      <a:pt x="9027" y="2701"/>
                      <a:pt x="9104" y="2753"/>
                      <a:pt x="9181" y="2753"/>
                    </a:cubicBezTo>
                    <a:cubicBezTo>
                      <a:pt x="9222" y="2760"/>
                      <a:pt x="9265" y="2764"/>
                      <a:pt x="9307" y="2764"/>
                    </a:cubicBezTo>
                    <a:cubicBezTo>
                      <a:pt x="9550" y="2764"/>
                      <a:pt x="9793" y="2642"/>
                      <a:pt x="9924" y="2445"/>
                    </a:cubicBezTo>
                    <a:cubicBezTo>
                      <a:pt x="10115" y="2040"/>
                      <a:pt x="9796" y="1591"/>
                      <a:pt x="9380" y="1591"/>
                    </a:cubicBezTo>
                    <a:close/>
                    <a:moveTo>
                      <a:pt x="4129" y="3189"/>
                    </a:moveTo>
                    <a:cubicBezTo>
                      <a:pt x="4052" y="3214"/>
                      <a:pt x="4001" y="3343"/>
                      <a:pt x="4078" y="3394"/>
                    </a:cubicBezTo>
                    <a:lnTo>
                      <a:pt x="4078" y="3419"/>
                    </a:lnTo>
                    <a:lnTo>
                      <a:pt x="4104" y="3419"/>
                    </a:lnTo>
                    <a:cubicBezTo>
                      <a:pt x="4155" y="3419"/>
                      <a:pt x="4232" y="3394"/>
                      <a:pt x="4257" y="3343"/>
                    </a:cubicBezTo>
                    <a:cubicBezTo>
                      <a:pt x="4283" y="3266"/>
                      <a:pt x="4206" y="3189"/>
                      <a:pt x="4129" y="3189"/>
                    </a:cubicBezTo>
                    <a:close/>
                    <a:moveTo>
                      <a:pt x="14587" y="2354"/>
                    </a:moveTo>
                    <a:cubicBezTo>
                      <a:pt x="14547" y="2354"/>
                      <a:pt x="14505" y="2359"/>
                      <a:pt x="14463" y="2368"/>
                    </a:cubicBezTo>
                    <a:cubicBezTo>
                      <a:pt x="14027" y="2445"/>
                      <a:pt x="13745" y="3137"/>
                      <a:pt x="14155" y="3419"/>
                    </a:cubicBezTo>
                    <a:lnTo>
                      <a:pt x="14130" y="3419"/>
                    </a:lnTo>
                    <a:cubicBezTo>
                      <a:pt x="14207" y="3471"/>
                      <a:pt x="14284" y="3496"/>
                      <a:pt x="14360" y="3496"/>
                    </a:cubicBezTo>
                    <a:cubicBezTo>
                      <a:pt x="14415" y="3511"/>
                      <a:pt x="14471" y="3519"/>
                      <a:pt x="14527" y="3519"/>
                    </a:cubicBezTo>
                    <a:cubicBezTo>
                      <a:pt x="14756" y="3519"/>
                      <a:pt x="14980" y="3395"/>
                      <a:pt x="15104" y="3189"/>
                    </a:cubicBezTo>
                    <a:cubicBezTo>
                      <a:pt x="15290" y="2793"/>
                      <a:pt x="14990" y="2354"/>
                      <a:pt x="14587" y="2354"/>
                    </a:cubicBezTo>
                    <a:close/>
                    <a:moveTo>
                      <a:pt x="12388" y="3205"/>
                    </a:moveTo>
                    <a:cubicBezTo>
                      <a:pt x="12371" y="3205"/>
                      <a:pt x="12353" y="3208"/>
                      <a:pt x="12335" y="3214"/>
                    </a:cubicBezTo>
                    <a:cubicBezTo>
                      <a:pt x="12181" y="3240"/>
                      <a:pt x="12078" y="3471"/>
                      <a:pt x="12232" y="3573"/>
                    </a:cubicBezTo>
                    <a:cubicBezTo>
                      <a:pt x="12258" y="3573"/>
                      <a:pt x="12283" y="3599"/>
                      <a:pt x="12309" y="3599"/>
                    </a:cubicBezTo>
                    <a:cubicBezTo>
                      <a:pt x="12323" y="3604"/>
                      <a:pt x="12337" y="3606"/>
                      <a:pt x="12352" y="3606"/>
                    </a:cubicBezTo>
                    <a:cubicBezTo>
                      <a:pt x="12421" y="3606"/>
                      <a:pt x="12498" y="3560"/>
                      <a:pt x="12540" y="3496"/>
                    </a:cubicBezTo>
                    <a:cubicBezTo>
                      <a:pt x="12608" y="3361"/>
                      <a:pt x="12516" y="3205"/>
                      <a:pt x="12388" y="3205"/>
                    </a:cubicBezTo>
                    <a:close/>
                    <a:moveTo>
                      <a:pt x="7478" y="3842"/>
                    </a:moveTo>
                    <a:cubicBezTo>
                      <a:pt x="7323" y="3842"/>
                      <a:pt x="7170" y="3912"/>
                      <a:pt x="7129" y="4061"/>
                    </a:cubicBezTo>
                    <a:lnTo>
                      <a:pt x="7155" y="4061"/>
                    </a:lnTo>
                    <a:cubicBezTo>
                      <a:pt x="7155" y="4112"/>
                      <a:pt x="7155" y="4163"/>
                      <a:pt x="7155" y="4214"/>
                    </a:cubicBezTo>
                    <a:cubicBezTo>
                      <a:pt x="7181" y="4394"/>
                      <a:pt x="7334" y="4522"/>
                      <a:pt x="7514" y="4573"/>
                    </a:cubicBezTo>
                    <a:cubicBezTo>
                      <a:pt x="7796" y="4573"/>
                      <a:pt x="7976" y="4240"/>
                      <a:pt x="7822" y="4009"/>
                    </a:cubicBezTo>
                    <a:cubicBezTo>
                      <a:pt x="7761" y="3900"/>
                      <a:pt x="7619" y="3842"/>
                      <a:pt x="7478" y="3842"/>
                    </a:cubicBezTo>
                    <a:close/>
                    <a:moveTo>
                      <a:pt x="3853" y="5099"/>
                    </a:moveTo>
                    <a:cubicBezTo>
                      <a:pt x="3701" y="5099"/>
                      <a:pt x="3554" y="5169"/>
                      <a:pt x="3514" y="5317"/>
                    </a:cubicBezTo>
                    <a:cubicBezTo>
                      <a:pt x="3514" y="5368"/>
                      <a:pt x="3514" y="5420"/>
                      <a:pt x="3514" y="5471"/>
                    </a:cubicBezTo>
                    <a:cubicBezTo>
                      <a:pt x="3539" y="5650"/>
                      <a:pt x="3693" y="5804"/>
                      <a:pt x="3873" y="5830"/>
                    </a:cubicBezTo>
                    <a:cubicBezTo>
                      <a:pt x="4155" y="5830"/>
                      <a:pt x="4360" y="5522"/>
                      <a:pt x="4206" y="5266"/>
                    </a:cubicBezTo>
                    <a:cubicBezTo>
                      <a:pt x="4133" y="5156"/>
                      <a:pt x="3991" y="5099"/>
                      <a:pt x="3853" y="5099"/>
                    </a:cubicBezTo>
                    <a:close/>
                    <a:moveTo>
                      <a:pt x="7382" y="5816"/>
                    </a:moveTo>
                    <a:cubicBezTo>
                      <a:pt x="7341" y="5816"/>
                      <a:pt x="7300" y="5820"/>
                      <a:pt x="7258" y="5830"/>
                    </a:cubicBezTo>
                    <a:cubicBezTo>
                      <a:pt x="6822" y="5907"/>
                      <a:pt x="6540" y="6625"/>
                      <a:pt x="6924" y="6907"/>
                    </a:cubicBezTo>
                    <a:lnTo>
                      <a:pt x="6950" y="6907"/>
                    </a:lnTo>
                    <a:cubicBezTo>
                      <a:pt x="7001" y="6932"/>
                      <a:pt x="7078" y="6958"/>
                      <a:pt x="7155" y="6984"/>
                    </a:cubicBezTo>
                    <a:cubicBezTo>
                      <a:pt x="7196" y="6991"/>
                      <a:pt x="7238" y="6995"/>
                      <a:pt x="7280" y="6995"/>
                    </a:cubicBezTo>
                    <a:cubicBezTo>
                      <a:pt x="7524" y="6995"/>
                      <a:pt x="7767" y="6869"/>
                      <a:pt x="7899" y="6650"/>
                    </a:cubicBezTo>
                    <a:cubicBezTo>
                      <a:pt x="8085" y="6254"/>
                      <a:pt x="7785" y="5816"/>
                      <a:pt x="7382" y="5816"/>
                    </a:cubicBezTo>
                    <a:close/>
                    <a:moveTo>
                      <a:pt x="1704" y="7231"/>
                    </a:moveTo>
                    <a:cubicBezTo>
                      <a:pt x="1684" y="7231"/>
                      <a:pt x="1663" y="7234"/>
                      <a:pt x="1642" y="7240"/>
                    </a:cubicBezTo>
                    <a:cubicBezTo>
                      <a:pt x="1514" y="7266"/>
                      <a:pt x="1411" y="7497"/>
                      <a:pt x="1539" y="7599"/>
                    </a:cubicBezTo>
                    <a:cubicBezTo>
                      <a:pt x="1565" y="7599"/>
                      <a:pt x="1591" y="7625"/>
                      <a:pt x="1616" y="7625"/>
                    </a:cubicBezTo>
                    <a:cubicBezTo>
                      <a:pt x="1634" y="7629"/>
                      <a:pt x="1653" y="7631"/>
                      <a:pt x="1670" y="7631"/>
                    </a:cubicBezTo>
                    <a:cubicBezTo>
                      <a:pt x="1754" y="7631"/>
                      <a:pt x="1830" y="7586"/>
                      <a:pt x="1873" y="7522"/>
                    </a:cubicBezTo>
                    <a:cubicBezTo>
                      <a:pt x="1940" y="7387"/>
                      <a:pt x="1849" y="7231"/>
                      <a:pt x="1704" y="7231"/>
                    </a:cubicBezTo>
                    <a:close/>
                    <a:moveTo>
                      <a:pt x="5899" y="8599"/>
                    </a:moveTo>
                    <a:cubicBezTo>
                      <a:pt x="5822" y="8599"/>
                      <a:pt x="5770" y="8753"/>
                      <a:pt x="5847" y="8804"/>
                    </a:cubicBezTo>
                    <a:cubicBezTo>
                      <a:pt x="5847" y="8804"/>
                      <a:pt x="5873" y="8804"/>
                      <a:pt x="5873" y="8830"/>
                    </a:cubicBezTo>
                    <a:cubicBezTo>
                      <a:pt x="5924" y="8830"/>
                      <a:pt x="6001" y="8804"/>
                      <a:pt x="6027" y="8753"/>
                    </a:cubicBezTo>
                    <a:cubicBezTo>
                      <a:pt x="6052" y="8676"/>
                      <a:pt x="5975" y="8599"/>
                      <a:pt x="5899" y="8599"/>
                    </a:cubicBezTo>
                    <a:close/>
                    <a:moveTo>
                      <a:pt x="3453" y="8132"/>
                    </a:moveTo>
                    <a:cubicBezTo>
                      <a:pt x="3431" y="8132"/>
                      <a:pt x="3408" y="8134"/>
                      <a:pt x="3386" y="8138"/>
                    </a:cubicBezTo>
                    <a:cubicBezTo>
                      <a:pt x="3103" y="8189"/>
                      <a:pt x="2924" y="8651"/>
                      <a:pt x="3206" y="8830"/>
                    </a:cubicBezTo>
                    <a:cubicBezTo>
                      <a:pt x="3232" y="8856"/>
                      <a:pt x="3283" y="8856"/>
                      <a:pt x="3334" y="8881"/>
                    </a:cubicBezTo>
                    <a:cubicBezTo>
                      <a:pt x="3357" y="8885"/>
                      <a:pt x="3380" y="8886"/>
                      <a:pt x="3403" y="8886"/>
                    </a:cubicBezTo>
                    <a:cubicBezTo>
                      <a:pt x="3558" y="8886"/>
                      <a:pt x="3706" y="8810"/>
                      <a:pt x="3796" y="8676"/>
                    </a:cubicBezTo>
                    <a:cubicBezTo>
                      <a:pt x="3915" y="8415"/>
                      <a:pt x="3726" y="8132"/>
                      <a:pt x="3453" y="8132"/>
                    </a:cubicBezTo>
                    <a:close/>
                    <a:moveTo>
                      <a:pt x="7730" y="8742"/>
                    </a:moveTo>
                    <a:cubicBezTo>
                      <a:pt x="7579" y="8742"/>
                      <a:pt x="7427" y="8819"/>
                      <a:pt x="7386" y="8984"/>
                    </a:cubicBezTo>
                    <a:cubicBezTo>
                      <a:pt x="7386" y="9010"/>
                      <a:pt x="7386" y="9061"/>
                      <a:pt x="7386" y="9112"/>
                    </a:cubicBezTo>
                    <a:cubicBezTo>
                      <a:pt x="7437" y="9292"/>
                      <a:pt x="7565" y="9445"/>
                      <a:pt x="7745" y="9471"/>
                    </a:cubicBezTo>
                    <a:cubicBezTo>
                      <a:pt x="8027" y="9471"/>
                      <a:pt x="8232" y="9163"/>
                      <a:pt x="8052" y="8907"/>
                    </a:cubicBezTo>
                    <a:cubicBezTo>
                      <a:pt x="7993" y="8800"/>
                      <a:pt x="7862" y="8742"/>
                      <a:pt x="7730" y="8742"/>
                    </a:cubicBezTo>
                    <a:close/>
                    <a:moveTo>
                      <a:pt x="4824" y="10739"/>
                    </a:moveTo>
                    <a:cubicBezTo>
                      <a:pt x="4782" y="10739"/>
                      <a:pt x="4738" y="10744"/>
                      <a:pt x="4693" y="10753"/>
                    </a:cubicBezTo>
                    <a:cubicBezTo>
                      <a:pt x="4257" y="10830"/>
                      <a:pt x="4001" y="11522"/>
                      <a:pt x="4411" y="11805"/>
                    </a:cubicBezTo>
                    <a:lnTo>
                      <a:pt x="4386" y="11805"/>
                    </a:lnTo>
                    <a:cubicBezTo>
                      <a:pt x="4463" y="11856"/>
                      <a:pt x="4539" y="11881"/>
                      <a:pt x="4616" y="11907"/>
                    </a:cubicBezTo>
                    <a:cubicBezTo>
                      <a:pt x="4658" y="11915"/>
                      <a:pt x="4699" y="11918"/>
                      <a:pt x="4739" y="11918"/>
                    </a:cubicBezTo>
                    <a:cubicBezTo>
                      <a:pt x="4978" y="11918"/>
                      <a:pt x="5203" y="11793"/>
                      <a:pt x="5334" y="11574"/>
                    </a:cubicBezTo>
                    <a:cubicBezTo>
                      <a:pt x="5544" y="11178"/>
                      <a:pt x="5246" y="10739"/>
                      <a:pt x="4824" y="10739"/>
                    </a:cubicBezTo>
                    <a:close/>
                    <a:moveTo>
                      <a:pt x="816" y="10950"/>
                    </a:moveTo>
                    <a:cubicBezTo>
                      <a:pt x="784" y="10950"/>
                      <a:pt x="751" y="10953"/>
                      <a:pt x="719" y="10958"/>
                    </a:cubicBezTo>
                    <a:cubicBezTo>
                      <a:pt x="283" y="11035"/>
                      <a:pt x="1" y="11753"/>
                      <a:pt x="411" y="12035"/>
                    </a:cubicBezTo>
                    <a:cubicBezTo>
                      <a:pt x="462" y="12061"/>
                      <a:pt x="539" y="12087"/>
                      <a:pt x="616" y="12112"/>
                    </a:cubicBezTo>
                    <a:cubicBezTo>
                      <a:pt x="658" y="12120"/>
                      <a:pt x="700" y="12123"/>
                      <a:pt x="742" y="12123"/>
                    </a:cubicBezTo>
                    <a:cubicBezTo>
                      <a:pt x="986" y="12123"/>
                      <a:pt x="1229" y="12001"/>
                      <a:pt x="1360" y="11805"/>
                    </a:cubicBezTo>
                    <a:cubicBezTo>
                      <a:pt x="1550" y="11400"/>
                      <a:pt x="1232" y="10950"/>
                      <a:pt x="816" y="109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 rot="7018065">
                <a:off x="26288" y="1891085"/>
                <a:ext cx="730647" cy="1461766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60461" extrusionOk="0">
                    <a:moveTo>
                      <a:pt x="29718" y="1"/>
                    </a:moveTo>
                    <a:cubicBezTo>
                      <a:pt x="29628" y="1"/>
                      <a:pt x="29537" y="37"/>
                      <a:pt x="29464" y="124"/>
                    </a:cubicBezTo>
                    <a:cubicBezTo>
                      <a:pt x="15053" y="18330"/>
                      <a:pt x="4052" y="40716"/>
                      <a:pt x="52" y="60025"/>
                    </a:cubicBezTo>
                    <a:cubicBezTo>
                      <a:pt x="1" y="60230"/>
                      <a:pt x="129" y="60409"/>
                      <a:pt x="334" y="60461"/>
                    </a:cubicBezTo>
                    <a:lnTo>
                      <a:pt x="411" y="60461"/>
                    </a:lnTo>
                    <a:cubicBezTo>
                      <a:pt x="565" y="60461"/>
                      <a:pt x="719" y="60333"/>
                      <a:pt x="744" y="60179"/>
                    </a:cubicBezTo>
                    <a:cubicBezTo>
                      <a:pt x="4745" y="40947"/>
                      <a:pt x="15668" y="18689"/>
                      <a:pt x="30028" y="560"/>
                    </a:cubicBezTo>
                    <a:cubicBezTo>
                      <a:pt x="30218" y="294"/>
                      <a:pt x="29972" y="1"/>
                      <a:pt x="297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8"/>
            <p:cNvGrpSpPr/>
            <p:nvPr/>
          </p:nvGrpSpPr>
          <p:grpSpPr>
            <a:xfrm rot="10718516" flipH="1">
              <a:off x="-847229" y="2380751"/>
              <a:ext cx="1864385" cy="1723498"/>
              <a:chOff x="-1181840" y="1435015"/>
              <a:chExt cx="1864421" cy="1723531"/>
            </a:xfrm>
          </p:grpSpPr>
          <p:sp>
            <p:nvSpPr>
              <p:cNvPr id="339" name="Google Shape;339;p8"/>
              <p:cNvSpPr/>
              <p:nvPr/>
            </p:nvSpPr>
            <p:spPr>
              <a:xfrm rot="7018065">
                <a:off x="-856508" y="1589854"/>
                <a:ext cx="1164422" cy="1444262"/>
              </a:xfrm>
              <a:custGeom>
                <a:avLst/>
                <a:gdLst/>
                <a:ahLst/>
                <a:cxnLst/>
                <a:rect l="l" t="t" r="r" b="b"/>
                <a:pathLst>
                  <a:path w="48158" h="59737" extrusionOk="0">
                    <a:moveTo>
                      <a:pt x="39340" y="1"/>
                    </a:moveTo>
                    <a:cubicBezTo>
                      <a:pt x="38303" y="1"/>
                      <a:pt x="37263" y="153"/>
                      <a:pt x="36285" y="451"/>
                    </a:cubicBezTo>
                    <a:cubicBezTo>
                      <a:pt x="32695" y="1579"/>
                      <a:pt x="29823" y="4272"/>
                      <a:pt x="27259" y="7016"/>
                    </a:cubicBezTo>
                    <a:cubicBezTo>
                      <a:pt x="20361" y="14401"/>
                      <a:pt x="14874" y="22940"/>
                      <a:pt x="10489" y="32043"/>
                    </a:cubicBezTo>
                    <a:cubicBezTo>
                      <a:pt x="8976" y="35197"/>
                      <a:pt x="7591" y="37427"/>
                      <a:pt x="5873" y="40505"/>
                    </a:cubicBezTo>
                    <a:cubicBezTo>
                      <a:pt x="2185" y="47138"/>
                      <a:pt x="1874" y="57072"/>
                      <a:pt x="8" y="59727"/>
                    </a:cubicBezTo>
                    <a:lnTo>
                      <a:pt x="8" y="59727"/>
                    </a:lnTo>
                    <a:cubicBezTo>
                      <a:pt x="9880" y="45729"/>
                      <a:pt x="25415" y="30630"/>
                      <a:pt x="38721" y="19888"/>
                    </a:cubicBezTo>
                    <a:cubicBezTo>
                      <a:pt x="41311" y="17811"/>
                      <a:pt x="44029" y="15708"/>
                      <a:pt x="45773" y="12888"/>
                    </a:cubicBezTo>
                    <a:cubicBezTo>
                      <a:pt x="47542" y="10041"/>
                      <a:pt x="48157" y="6246"/>
                      <a:pt x="46388" y="3426"/>
                    </a:cubicBezTo>
                    <a:cubicBezTo>
                      <a:pt x="44910" y="1106"/>
                      <a:pt x="42136" y="1"/>
                      <a:pt x="39340" y="1"/>
                    </a:cubicBezTo>
                    <a:close/>
                    <a:moveTo>
                      <a:pt x="8" y="59727"/>
                    </a:moveTo>
                    <a:lnTo>
                      <a:pt x="8" y="59727"/>
                    </a:lnTo>
                    <a:cubicBezTo>
                      <a:pt x="5" y="59730"/>
                      <a:pt x="3" y="59733"/>
                      <a:pt x="1" y="59736"/>
                    </a:cubicBezTo>
                    <a:lnTo>
                      <a:pt x="1" y="59736"/>
                    </a:lnTo>
                    <a:cubicBezTo>
                      <a:pt x="3" y="59733"/>
                      <a:pt x="5" y="59730"/>
                      <a:pt x="8" y="597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 rot="7018065">
                <a:off x="-807037" y="1559505"/>
                <a:ext cx="1164398" cy="1443996"/>
              </a:xfrm>
              <a:custGeom>
                <a:avLst/>
                <a:gdLst/>
                <a:ahLst/>
                <a:cxnLst/>
                <a:rect l="l" t="t" r="r" b="b"/>
                <a:pathLst>
                  <a:path w="48157" h="59726" extrusionOk="0">
                    <a:moveTo>
                      <a:pt x="39365" y="0"/>
                    </a:moveTo>
                    <a:cubicBezTo>
                      <a:pt x="38317" y="0"/>
                      <a:pt x="37267" y="157"/>
                      <a:pt x="36285" y="466"/>
                    </a:cubicBezTo>
                    <a:cubicBezTo>
                      <a:pt x="32695" y="1569"/>
                      <a:pt x="29823" y="4261"/>
                      <a:pt x="27258" y="7005"/>
                    </a:cubicBezTo>
                    <a:cubicBezTo>
                      <a:pt x="20361" y="14390"/>
                      <a:pt x="14873" y="22929"/>
                      <a:pt x="10488" y="32032"/>
                    </a:cubicBezTo>
                    <a:cubicBezTo>
                      <a:pt x="8975" y="35186"/>
                      <a:pt x="7591" y="37417"/>
                      <a:pt x="5873" y="40494"/>
                    </a:cubicBezTo>
                    <a:cubicBezTo>
                      <a:pt x="2180" y="47161"/>
                      <a:pt x="1872" y="57085"/>
                      <a:pt x="1" y="59726"/>
                    </a:cubicBezTo>
                    <a:lnTo>
                      <a:pt x="1" y="59726"/>
                    </a:lnTo>
                    <a:cubicBezTo>
                      <a:pt x="9873" y="45751"/>
                      <a:pt x="25412" y="30622"/>
                      <a:pt x="38721" y="19878"/>
                    </a:cubicBezTo>
                    <a:cubicBezTo>
                      <a:pt x="41310" y="17801"/>
                      <a:pt x="44029" y="15698"/>
                      <a:pt x="45772" y="12877"/>
                    </a:cubicBezTo>
                    <a:cubicBezTo>
                      <a:pt x="47542" y="10031"/>
                      <a:pt x="48157" y="6236"/>
                      <a:pt x="46362" y="3415"/>
                    </a:cubicBezTo>
                    <a:cubicBezTo>
                      <a:pt x="44909" y="1106"/>
                      <a:pt x="42145" y="0"/>
                      <a:pt x="39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8"/>
              <p:cNvSpPr/>
              <p:nvPr/>
            </p:nvSpPr>
            <p:spPr>
              <a:xfrm rot="7018065">
                <a:off x="-77650" y="2737347"/>
                <a:ext cx="428383" cy="209953"/>
              </a:xfrm>
              <a:custGeom>
                <a:avLst/>
                <a:gdLst/>
                <a:ahLst/>
                <a:cxnLst/>
                <a:rect l="l" t="t" r="r" b="b"/>
                <a:pathLst>
                  <a:path w="17717" h="8684" extrusionOk="0">
                    <a:moveTo>
                      <a:pt x="13244" y="85"/>
                    </a:moveTo>
                    <a:cubicBezTo>
                      <a:pt x="13109" y="85"/>
                      <a:pt x="12983" y="218"/>
                      <a:pt x="13050" y="351"/>
                    </a:cubicBezTo>
                    <a:cubicBezTo>
                      <a:pt x="13050" y="377"/>
                      <a:pt x="13075" y="403"/>
                      <a:pt x="13101" y="428"/>
                    </a:cubicBezTo>
                    <a:cubicBezTo>
                      <a:pt x="13139" y="454"/>
                      <a:pt x="13184" y="467"/>
                      <a:pt x="13229" y="467"/>
                    </a:cubicBezTo>
                    <a:cubicBezTo>
                      <a:pt x="13274" y="467"/>
                      <a:pt x="13319" y="454"/>
                      <a:pt x="13357" y="428"/>
                    </a:cubicBezTo>
                    <a:cubicBezTo>
                      <a:pt x="13511" y="351"/>
                      <a:pt x="13460" y="146"/>
                      <a:pt x="13306" y="95"/>
                    </a:cubicBezTo>
                    <a:cubicBezTo>
                      <a:pt x="13285" y="88"/>
                      <a:pt x="13264" y="85"/>
                      <a:pt x="13244" y="85"/>
                    </a:cubicBezTo>
                    <a:close/>
                    <a:moveTo>
                      <a:pt x="9983" y="0"/>
                    </a:moveTo>
                    <a:cubicBezTo>
                      <a:pt x="9903" y="0"/>
                      <a:pt x="9827" y="28"/>
                      <a:pt x="9767" y="95"/>
                    </a:cubicBezTo>
                    <a:cubicBezTo>
                      <a:pt x="9742" y="121"/>
                      <a:pt x="9716" y="172"/>
                      <a:pt x="9690" y="223"/>
                    </a:cubicBezTo>
                    <a:cubicBezTo>
                      <a:pt x="9639" y="403"/>
                      <a:pt x="9690" y="582"/>
                      <a:pt x="9844" y="685"/>
                    </a:cubicBezTo>
                    <a:cubicBezTo>
                      <a:pt x="9910" y="731"/>
                      <a:pt x="9982" y="752"/>
                      <a:pt x="10050" y="752"/>
                    </a:cubicBezTo>
                    <a:cubicBezTo>
                      <a:pt x="10249" y="752"/>
                      <a:pt x="10428" y="580"/>
                      <a:pt x="10408" y="351"/>
                    </a:cubicBezTo>
                    <a:cubicBezTo>
                      <a:pt x="10390" y="169"/>
                      <a:pt x="10178" y="0"/>
                      <a:pt x="9983" y="0"/>
                    </a:cubicBezTo>
                    <a:close/>
                    <a:moveTo>
                      <a:pt x="7556" y="654"/>
                    </a:moveTo>
                    <a:cubicBezTo>
                      <a:pt x="7486" y="654"/>
                      <a:pt x="7412" y="721"/>
                      <a:pt x="7434" y="787"/>
                    </a:cubicBezTo>
                    <a:lnTo>
                      <a:pt x="7434" y="813"/>
                    </a:lnTo>
                    <a:cubicBezTo>
                      <a:pt x="7460" y="839"/>
                      <a:pt x="7460" y="839"/>
                      <a:pt x="7460" y="839"/>
                    </a:cubicBezTo>
                    <a:cubicBezTo>
                      <a:pt x="7485" y="864"/>
                      <a:pt x="7517" y="877"/>
                      <a:pt x="7546" y="877"/>
                    </a:cubicBezTo>
                    <a:cubicBezTo>
                      <a:pt x="7575" y="877"/>
                      <a:pt x="7601" y="864"/>
                      <a:pt x="7613" y="839"/>
                    </a:cubicBezTo>
                    <a:cubicBezTo>
                      <a:pt x="7690" y="787"/>
                      <a:pt x="7690" y="685"/>
                      <a:pt x="7588" y="659"/>
                    </a:cubicBezTo>
                    <a:cubicBezTo>
                      <a:pt x="7578" y="656"/>
                      <a:pt x="7567" y="654"/>
                      <a:pt x="7556" y="654"/>
                    </a:cubicBezTo>
                    <a:close/>
                    <a:moveTo>
                      <a:pt x="12799" y="1638"/>
                    </a:moveTo>
                    <a:cubicBezTo>
                      <a:pt x="12396" y="1638"/>
                      <a:pt x="11973" y="2067"/>
                      <a:pt x="12178" y="2454"/>
                    </a:cubicBezTo>
                    <a:lnTo>
                      <a:pt x="12152" y="2454"/>
                    </a:lnTo>
                    <a:cubicBezTo>
                      <a:pt x="12203" y="2531"/>
                      <a:pt x="12255" y="2582"/>
                      <a:pt x="12306" y="2634"/>
                    </a:cubicBezTo>
                    <a:cubicBezTo>
                      <a:pt x="12435" y="2734"/>
                      <a:pt x="12595" y="2786"/>
                      <a:pt x="12756" y="2786"/>
                    </a:cubicBezTo>
                    <a:cubicBezTo>
                      <a:pt x="12885" y="2786"/>
                      <a:pt x="13013" y="2753"/>
                      <a:pt x="13127" y="2685"/>
                    </a:cubicBezTo>
                    <a:cubicBezTo>
                      <a:pt x="13511" y="2403"/>
                      <a:pt x="13409" y="1787"/>
                      <a:pt x="12947" y="1659"/>
                    </a:cubicBezTo>
                    <a:cubicBezTo>
                      <a:pt x="12899" y="1645"/>
                      <a:pt x="12849" y="1638"/>
                      <a:pt x="12799" y="1638"/>
                    </a:cubicBezTo>
                    <a:close/>
                    <a:moveTo>
                      <a:pt x="6278" y="2155"/>
                    </a:moveTo>
                    <a:cubicBezTo>
                      <a:pt x="6196" y="2155"/>
                      <a:pt x="6115" y="2183"/>
                      <a:pt x="6049" y="2249"/>
                    </a:cubicBezTo>
                    <a:lnTo>
                      <a:pt x="6075" y="2249"/>
                    </a:lnTo>
                    <a:cubicBezTo>
                      <a:pt x="6049" y="2275"/>
                      <a:pt x="6024" y="2326"/>
                      <a:pt x="5998" y="2377"/>
                    </a:cubicBezTo>
                    <a:cubicBezTo>
                      <a:pt x="5947" y="2557"/>
                      <a:pt x="5998" y="2736"/>
                      <a:pt x="6152" y="2839"/>
                    </a:cubicBezTo>
                    <a:cubicBezTo>
                      <a:pt x="6212" y="2886"/>
                      <a:pt x="6279" y="2906"/>
                      <a:pt x="6345" y="2906"/>
                    </a:cubicBezTo>
                    <a:cubicBezTo>
                      <a:pt x="6532" y="2906"/>
                      <a:pt x="6709" y="2740"/>
                      <a:pt x="6690" y="2531"/>
                    </a:cubicBezTo>
                    <a:cubicBezTo>
                      <a:pt x="6690" y="2330"/>
                      <a:pt x="6481" y="2155"/>
                      <a:pt x="6278" y="2155"/>
                    </a:cubicBezTo>
                    <a:close/>
                    <a:moveTo>
                      <a:pt x="15296" y="2488"/>
                    </a:moveTo>
                    <a:cubicBezTo>
                      <a:pt x="15012" y="2488"/>
                      <a:pt x="14712" y="2798"/>
                      <a:pt x="14870" y="3070"/>
                    </a:cubicBezTo>
                    <a:cubicBezTo>
                      <a:pt x="14896" y="3121"/>
                      <a:pt x="14922" y="3146"/>
                      <a:pt x="14947" y="3198"/>
                    </a:cubicBezTo>
                    <a:cubicBezTo>
                      <a:pt x="15046" y="3268"/>
                      <a:pt x="15152" y="3308"/>
                      <a:pt x="15258" y="3308"/>
                    </a:cubicBezTo>
                    <a:cubicBezTo>
                      <a:pt x="15344" y="3308"/>
                      <a:pt x="15430" y="3281"/>
                      <a:pt x="15511" y="3223"/>
                    </a:cubicBezTo>
                    <a:cubicBezTo>
                      <a:pt x="15793" y="3044"/>
                      <a:pt x="15716" y="2608"/>
                      <a:pt x="15409" y="2505"/>
                    </a:cubicBezTo>
                    <a:cubicBezTo>
                      <a:pt x="15372" y="2493"/>
                      <a:pt x="15334" y="2488"/>
                      <a:pt x="15296" y="2488"/>
                    </a:cubicBezTo>
                    <a:close/>
                    <a:moveTo>
                      <a:pt x="3455" y="3035"/>
                    </a:moveTo>
                    <a:cubicBezTo>
                      <a:pt x="3318" y="3035"/>
                      <a:pt x="3186" y="3190"/>
                      <a:pt x="3254" y="3326"/>
                    </a:cubicBezTo>
                    <a:cubicBezTo>
                      <a:pt x="3254" y="3352"/>
                      <a:pt x="3280" y="3352"/>
                      <a:pt x="3306" y="3377"/>
                    </a:cubicBezTo>
                    <a:cubicBezTo>
                      <a:pt x="3348" y="3420"/>
                      <a:pt x="3398" y="3439"/>
                      <a:pt x="3447" y="3439"/>
                    </a:cubicBezTo>
                    <a:cubicBezTo>
                      <a:pt x="3488" y="3439"/>
                      <a:pt x="3527" y="3426"/>
                      <a:pt x="3562" y="3403"/>
                    </a:cubicBezTo>
                    <a:cubicBezTo>
                      <a:pt x="3690" y="3300"/>
                      <a:pt x="3665" y="3095"/>
                      <a:pt x="3511" y="3044"/>
                    </a:cubicBezTo>
                    <a:cubicBezTo>
                      <a:pt x="3492" y="3038"/>
                      <a:pt x="3474" y="3035"/>
                      <a:pt x="3455" y="3035"/>
                    </a:cubicBezTo>
                    <a:close/>
                    <a:moveTo>
                      <a:pt x="10101" y="2744"/>
                    </a:moveTo>
                    <a:cubicBezTo>
                      <a:pt x="10028" y="2744"/>
                      <a:pt x="9956" y="2766"/>
                      <a:pt x="9894" y="2817"/>
                    </a:cubicBezTo>
                    <a:lnTo>
                      <a:pt x="9894" y="2817"/>
                    </a:lnTo>
                    <a:cubicBezTo>
                      <a:pt x="9894" y="2816"/>
                      <a:pt x="9895" y="2815"/>
                      <a:pt x="9896" y="2813"/>
                    </a:cubicBezTo>
                    <a:lnTo>
                      <a:pt x="9896" y="2813"/>
                    </a:lnTo>
                    <a:lnTo>
                      <a:pt x="9870" y="2839"/>
                    </a:lnTo>
                    <a:cubicBezTo>
                      <a:pt x="9878" y="2831"/>
                      <a:pt x="9886" y="2824"/>
                      <a:pt x="9894" y="2817"/>
                    </a:cubicBezTo>
                    <a:lnTo>
                      <a:pt x="9894" y="2817"/>
                    </a:lnTo>
                    <a:cubicBezTo>
                      <a:pt x="9869" y="2867"/>
                      <a:pt x="9844" y="2916"/>
                      <a:pt x="9819" y="2941"/>
                    </a:cubicBezTo>
                    <a:cubicBezTo>
                      <a:pt x="9767" y="3121"/>
                      <a:pt x="9819" y="3300"/>
                      <a:pt x="9973" y="3429"/>
                    </a:cubicBezTo>
                    <a:cubicBezTo>
                      <a:pt x="10030" y="3467"/>
                      <a:pt x="10094" y="3485"/>
                      <a:pt x="10158" y="3485"/>
                    </a:cubicBezTo>
                    <a:cubicBezTo>
                      <a:pt x="10348" y="3485"/>
                      <a:pt x="10530" y="3326"/>
                      <a:pt x="10511" y="3095"/>
                    </a:cubicBezTo>
                    <a:cubicBezTo>
                      <a:pt x="10511" y="2913"/>
                      <a:pt x="10304" y="2744"/>
                      <a:pt x="10101" y="2744"/>
                    </a:cubicBezTo>
                    <a:close/>
                    <a:moveTo>
                      <a:pt x="14770" y="4548"/>
                    </a:moveTo>
                    <a:cubicBezTo>
                      <a:pt x="14646" y="4548"/>
                      <a:pt x="14495" y="4700"/>
                      <a:pt x="14563" y="4813"/>
                    </a:cubicBezTo>
                    <a:cubicBezTo>
                      <a:pt x="14588" y="4839"/>
                      <a:pt x="14588" y="4865"/>
                      <a:pt x="14614" y="4890"/>
                    </a:cubicBezTo>
                    <a:cubicBezTo>
                      <a:pt x="14661" y="4922"/>
                      <a:pt x="14719" y="4944"/>
                      <a:pt x="14780" y="4944"/>
                    </a:cubicBezTo>
                    <a:cubicBezTo>
                      <a:pt x="14818" y="4944"/>
                      <a:pt x="14857" y="4935"/>
                      <a:pt x="14896" y="4916"/>
                    </a:cubicBezTo>
                    <a:cubicBezTo>
                      <a:pt x="15024" y="4813"/>
                      <a:pt x="14998" y="4608"/>
                      <a:pt x="14819" y="4557"/>
                    </a:cubicBezTo>
                    <a:cubicBezTo>
                      <a:pt x="14804" y="4551"/>
                      <a:pt x="14787" y="4548"/>
                      <a:pt x="14770" y="4548"/>
                    </a:cubicBezTo>
                    <a:close/>
                    <a:moveTo>
                      <a:pt x="4573" y="4622"/>
                    </a:moveTo>
                    <a:cubicBezTo>
                      <a:pt x="4312" y="4622"/>
                      <a:pt x="4040" y="4894"/>
                      <a:pt x="4177" y="5147"/>
                    </a:cubicBezTo>
                    <a:cubicBezTo>
                      <a:pt x="4203" y="5172"/>
                      <a:pt x="4229" y="5224"/>
                      <a:pt x="4254" y="5249"/>
                    </a:cubicBezTo>
                    <a:cubicBezTo>
                      <a:pt x="4344" y="5324"/>
                      <a:pt x="4451" y="5364"/>
                      <a:pt x="4555" y="5364"/>
                    </a:cubicBezTo>
                    <a:cubicBezTo>
                      <a:pt x="4630" y="5364"/>
                      <a:pt x="4703" y="5343"/>
                      <a:pt x="4767" y="5300"/>
                    </a:cubicBezTo>
                    <a:cubicBezTo>
                      <a:pt x="5024" y="5121"/>
                      <a:pt x="4972" y="4711"/>
                      <a:pt x="4665" y="4634"/>
                    </a:cubicBezTo>
                    <a:cubicBezTo>
                      <a:pt x="4635" y="4626"/>
                      <a:pt x="4604" y="4622"/>
                      <a:pt x="4573" y="4622"/>
                    </a:cubicBezTo>
                    <a:close/>
                    <a:moveTo>
                      <a:pt x="8987" y="4400"/>
                    </a:moveTo>
                    <a:cubicBezTo>
                      <a:pt x="8604" y="4400"/>
                      <a:pt x="8182" y="4821"/>
                      <a:pt x="8383" y="5224"/>
                    </a:cubicBezTo>
                    <a:cubicBezTo>
                      <a:pt x="8408" y="5275"/>
                      <a:pt x="8460" y="5352"/>
                      <a:pt x="8537" y="5403"/>
                    </a:cubicBezTo>
                    <a:cubicBezTo>
                      <a:pt x="8665" y="5503"/>
                      <a:pt x="8818" y="5555"/>
                      <a:pt x="8972" y="5555"/>
                    </a:cubicBezTo>
                    <a:cubicBezTo>
                      <a:pt x="9094" y="5555"/>
                      <a:pt x="9218" y="5522"/>
                      <a:pt x="9331" y="5454"/>
                    </a:cubicBezTo>
                    <a:cubicBezTo>
                      <a:pt x="9716" y="5172"/>
                      <a:pt x="9614" y="4557"/>
                      <a:pt x="9152" y="4429"/>
                    </a:cubicBezTo>
                    <a:cubicBezTo>
                      <a:pt x="9099" y="4409"/>
                      <a:pt x="9044" y="4400"/>
                      <a:pt x="8987" y="4400"/>
                    </a:cubicBezTo>
                    <a:close/>
                    <a:moveTo>
                      <a:pt x="16985" y="4741"/>
                    </a:moveTo>
                    <a:cubicBezTo>
                      <a:pt x="16596" y="4741"/>
                      <a:pt x="16152" y="5169"/>
                      <a:pt x="16358" y="5557"/>
                    </a:cubicBezTo>
                    <a:cubicBezTo>
                      <a:pt x="16409" y="5634"/>
                      <a:pt x="16460" y="5685"/>
                      <a:pt x="16511" y="5736"/>
                    </a:cubicBezTo>
                    <a:cubicBezTo>
                      <a:pt x="16640" y="5836"/>
                      <a:pt x="16793" y="5889"/>
                      <a:pt x="16947" y="5889"/>
                    </a:cubicBezTo>
                    <a:cubicBezTo>
                      <a:pt x="17069" y="5889"/>
                      <a:pt x="17193" y="5856"/>
                      <a:pt x="17306" y="5788"/>
                    </a:cubicBezTo>
                    <a:cubicBezTo>
                      <a:pt x="17717" y="5506"/>
                      <a:pt x="17614" y="4890"/>
                      <a:pt x="17127" y="4762"/>
                    </a:cubicBezTo>
                    <a:cubicBezTo>
                      <a:pt x="17081" y="4748"/>
                      <a:pt x="17034" y="4741"/>
                      <a:pt x="16985" y="4741"/>
                    </a:cubicBezTo>
                    <a:close/>
                    <a:moveTo>
                      <a:pt x="6587" y="6245"/>
                    </a:moveTo>
                    <a:cubicBezTo>
                      <a:pt x="6511" y="6245"/>
                      <a:pt x="6414" y="6334"/>
                      <a:pt x="6460" y="6403"/>
                    </a:cubicBezTo>
                    <a:cubicBezTo>
                      <a:pt x="6460" y="6429"/>
                      <a:pt x="6485" y="6429"/>
                      <a:pt x="6485" y="6454"/>
                    </a:cubicBezTo>
                    <a:cubicBezTo>
                      <a:pt x="6511" y="6467"/>
                      <a:pt x="6536" y="6474"/>
                      <a:pt x="6562" y="6474"/>
                    </a:cubicBezTo>
                    <a:cubicBezTo>
                      <a:pt x="6588" y="6474"/>
                      <a:pt x="6613" y="6467"/>
                      <a:pt x="6639" y="6454"/>
                    </a:cubicBezTo>
                    <a:cubicBezTo>
                      <a:pt x="6716" y="6403"/>
                      <a:pt x="6690" y="6275"/>
                      <a:pt x="6613" y="6249"/>
                    </a:cubicBezTo>
                    <a:cubicBezTo>
                      <a:pt x="6605" y="6246"/>
                      <a:pt x="6596" y="6245"/>
                      <a:pt x="6587" y="6245"/>
                    </a:cubicBezTo>
                    <a:close/>
                    <a:moveTo>
                      <a:pt x="813" y="5837"/>
                    </a:moveTo>
                    <a:cubicBezTo>
                      <a:pt x="428" y="5837"/>
                      <a:pt x="1" y="6278"/>
                      <a:pt x="203" y="6659"/>
                    </a:cubicBezTo>
                    <a:cubicBezTo>
                      <a:pt x="228" y="6711"/>
                      <a:pt x="280" y="6788"/>
                      <a:pt x="357" y="6839"/>
                    </a:cubicBezTo>
                    <a:cubicBezTo>
                      <a:pt x="485" y="6939"/>
                      <a:pt x="638" y="6991"/>
                      <a:pt x="792" y="6991"/>
                    </a:cubicBezTo>
                    <a:cubicBezTo>
                      <a:pt x="915" y="6991"/>
                      <a:pt x="1038" y="6958"/>
                      <a:pt x="1152" y="6890"/>
                    </a:cubicBezTo>
                    <a:cubicBezTo>
                      <a:pt x="1536" y="6608"/>
                      <a:pt x="1434" y="5993"/>
                      <a:pt x="972" y="5865"/>
                    </a:cubicBezTo>
                    <a:cubicBezTo>
                      <a:pt x="921" y="5845"/>
                      <a:pt x="868" y="5837"/>
                      <a:pt x="813" y="5837"/>
                    </a:cubicBezTo>
                    <a:close/>
                    <a:moveTo>
                      <a:pt x="8010" y="7201"/>
                    </a:moveTo>
                    <a:cubicBezTo>
                      <a:pt x="7933" y="7201"/>
                      <a:pt x="7856" y="7225"/>
                      <a:pt x="7791" y="7279"/>
                    </a:cubicBezTo>
                    <a:lnTo>
                      <a:pt x="7791" y="7279"/>
                    </a:lnTo>
                    <a:cubicBezTo>
                      <a:pt x="7792" y="7278"/>
                      <a:pt x="7792" y="7276"/>
                      <a:pt x="7793" y="7275"/>
                    </a:cubicBezTo>
                    <a:lnTo>
                      <a:pt x="7793" y="7275"/>
                    </a:lnTo>
                    <a:lnTo>
                      <a:pt x="7767" y="7301"/>
                    </a:lnTo>
                    <a:cubicBezTo>
                      <a:pt x="7775" y="7293"/>
                      <a:pt x="7783" y="7286"/>
                      <a:pt x="7791" y="7279"/>
                    </a:cubicBezTo>
                    <a:lnTo>
                      <a:pt x="7791" y="7279"/>
                    </a:lnTo>
                    <a:cubicBezTo>
                      <a:pt x="7766" y="7328"/>
                      <a:pt x="7741" y="7353"/>
                      <a:pt x="7716" y="7403"/>
                    </a:cubicBezTo>
                    <a:cubicBezTo>
                      <a:pt x="7665" y="7583"/>
                      <a:pt x="7716" y="7762"/>
                      <a:pt x="7870" y="7890"/>
                    </a:cubicBezTo>
                    <a:cubicBezTo>
                      <a:pt x="7928" y="7929"/>
                      <a:pt x="7992" y="7946"/>
                      <a:pt x="8055" y="7946"/>
                    </a:cubicBezTo>
                    <a:cubicBezTo>
                      <a:pt x="8245" y="7946"/>
                      <a:pt x="8428" y="7788"/>
                      <a:pt x="8408" y="7557"/>
                    </a:cubicBezTo>
                    <a:cubicBezTo>
                      <a:pt x="8408" y="7360"/>
                      <a:pt x="8209" y="7201"/>
                      <a:pt x="8010" y="7201"/>
                    </a:cubicBezTo>
                    <a:close/>
                    <a:moveTo>
                      <a:pt x="4446" y="7536"/>
                    </a:moveTo>
                    <a:cubicBezTo>
                      <a:pt x="4057" y="7536"/>
                      <a:pt x="3613" y="7964"/>
                      <a:pt x="3818" y="8352"/>
                    </a:cubicBezTo>
                    <a:cubicBezTo>
                      <a:pt x="3844" y="8429"/>
                      <a:pt x="3895" y="8480"/>
                      <a:pt x="3972" y="8531"/>
                    </a:cubicBezTo>
                    <a:cubicBezTo>
                      <a:pt x="4087" y="8631"/>
                      <a:pt x="4241" y="8684"/>
                      <a:pt x="4399" y="8684"/>
                    </a:cubicBezTo>
                    <a:cubicBezTo>
                      <a:pt x="4525" y="8684"/>
                      <a:pt x="4654" y="8651"/>
                      <a:pt x="4767" y="8583"/>
                    </a:cubicBezTo>
                    <a:cubicBezTo>
                      <a:pt x="5152" y="8301"/>
                      <a:pt x="5049" y="7685"/>
                      <a:pt x="4588" y="7557"/>
                    </a:cubicBezTo>
                    <a:cubicBezTo>
                      <a:pt x="4542" y="7543"/>
                      <a:pt x="4495" y="7536"/>
                      <a:pt x="4446" y="75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8"/>
              <p:cNvSpPr/>
              <p:nvPr/>
            </p:nvSpPr>
            <p:spPr>
              <a:xfrm rot="7018065">
                <a:off x="-731525" y="1533356"/>
                <a:ext cx="961945" cy="1237331"/>
              </a:xfrm>
              <a:custGeom>
                <a:avLst/>
                <a:gdLst/>
                <a:ahLst/>
                <a:cxnLst/>
                <a:rect l="l" t="t" r="r" b="b"/>
                <a:pathLst>
                  <a:path w="39784" h="51178" extrusionOk="0">
                    <a:moveTo>
                      <a:pt x="39268" y="0"/>
                    </a:moveTo>
                    <a:cubicBezTo>
                      <a:pt x="39198" y="0"/>
                      <a:pt x="39125" y="22"/>
                      <a:pt x="39054" y="72"/>
                    </a:cubicBezTo>
                    <a:cubicBezTo>
                      <a:pt x="26772" y="10380"/>
                      <a:pt x="10053" y="27535"/>
                      <a:pt x="104" y="50665"/>
                    </a:cubicBezTo>
                    <a:cubicBezTo>
                      <a:pt x="1" y="50895"/>
                      <a:pt x="180" y="51152"/>
                      <a:pt x="437" y="51177"/>
                    </a:cubicBezTo>
                    <a:cubicBezTo>
                      <a:pt x="565" y="51177"/>
                      <a:pt x="668" y="51075"/>
                      <a:pt x="719" y="50972"/>
                    </a:cubicBezTo>
                    <a:cubicBezTo>
                      <a:pt x="10668" y="27945"/>
                      <a:pt x="27310" y="10868"/>
                      <a:pt x="39516" y="611"/>
                    </a:cubicBezTo>
                    <a:cubicBezTo>
                      <a:pt x="39784" y="363"/>
                      <a:pt x="39555" y="0"/>
                      <a:pt x="39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" name="Google Shape;343;p8"/>
          <p:cNvGrpSpPr/>
          <p:nvPr/>
        </p:nvGrpSpPr>
        <p:grpSpPr>
          <a:xfrm flipH="1">
            <a:off x="3290447" y="-931640"/>
            <a:ext cx="1864421" cy="1723531"/>
            <a:chOff x="-1181840" y="1435015"/>
            <a:chExt cx="1864421" cy="1723531"/>
          </a:xfrm>
        </p:grpSpPr>
        <p:sp>
          <p:nvSpPr>
            <p:cNvPr id="344" name="Google Shape;344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7200044">
            <a:off x="3546971" y="4126082"/>
            <a:ext cx="1864380" cy="1723493"/>
            <a:chOff x="-1181840" y="1435015"/>
            <a:chExt cx="1864421" cy="1723531"/>
          </a:xfrm>
        </p:grpSpPr>
        <p:sp>
          <p:nvSpPr>
            <p:cNvPr id="349" name="Google Shape;349;p8"/>
            <p:cNvSpPr/>
            <p:nvPr/>
          </p:nvSpPr>
          <p:spPr>
            <a:xfrm rot="7018065">
              <a:off x="-856508" y="1589854"/>
              <a:ext cx="1164422" cy="1444262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7018065">
              <a:off x="-807037" y="1559505"/>
              <a:ext cx="1164398" cy="144399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7018065">
              <a:off x="-77650" y="2737347"/>
              <a:ext cx="428383" cy="209953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7018065">
              <a:off x="-731525" y="1533356"/>
              <a:ext cx="961945" cy="1237331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8"/>
          <p:cNvGrpSpPr/>
          <p:nvPr/>
        </p:nvGrpSpPr>
        <p:grpSpPr>
          <a:xfrm rot="610151" flipH="1">
            <a:off x="53089" y="-693022"/>
            <a:ext cx="2643372" cy="2133296"/>
            <a:chOff x="-729163" y="3851975"/>
            <a:chExt cx="2464103" cy="1988620"/>
          </a:xfrm>
        </p:grpSpPr>
        <p:sp>
          <p:nvSpPr>
            <p:cNvPr id="354" name="Google Shape;354;p8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8"/>
          <p:cNvGrpSpPr/>
          <p:nvPr/>
        </p:nvGrpSpPr>
        <p:grpSpPr>
          <a:xfrm rot="-731256">
            <a:off x="7818806" y="2736618"/>
            <a:ext cx="1810870" cy="1871653"/>
            <a:chOff x="334100" y="971800"/>
            <a:chExt cx="1810984" cy="1871771"/>
          </a:xfrm>
        </p:grpSpPr>
        <p:sp>
          <p:nvSpPr>
            <p:cNvPr id="369" name="Google Shape;369;p8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372" name="Google Shape;372;p8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4" name="Google Shape;374;p8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8"/>
          <p:cNvGrpSpPr/>
          <p:nvPr/>
        </p:nvGrpSpPr>
        <p:grpSpPr>
          <a:xfrm rot="-1946306">
            <a:off x="-443426" y="4002944"/>
            <a:ext cx="1827637" cy="1923754"/>
            <a:chOff x="1526600" y="450800"/>
            <a:chExt cx="4540675" cy="4779475"/>
          </a:xfrm>
        </p:grpSpPr>
        <p:sp>
          <p:nvSpPr>
            <p:cNvPr id="378" name="Google Shape;378;p8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title"/>
          </p:nvPr>
        </p:nvSpPr>
        <p:spPr>
          <a:xfrm>
            <a:off x="1929738" y="1480638"/>
            <a:ext cx="5284500" cy="21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9"/>
          <p:cNvGrpSpPr/>
          <p:nvPr/>
        </p:nvGrpSpPr>
        <p:grpSpPr>
          <a:xfrm rot="-899871">
            <a:off x="4937818" y="-1014116"/>
            <a:ext cx="1853844" cy="1820021"/>
            <a:chOff x="7928300" y="-514224"/>
            <a:chExt cx="1853720" cy="1819900"/>
          </a:xfrm>
        </p:grpSpPr>
        <p:sp>
          <p:nvSpPr>
            <p:cNvPr id="390" name="Google Shape;390;p9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79095" y="377868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9"/>
          <p:cNvGrpSpPr/>
          <p:nvPr/>
        </p:nvGrpSpPr>
        <p:grpSpPr>
          <a:xfrm rot="787487">
            <a:off x="576472" y="4077760"/>
            <a:ext cx="1827688" cy="1923808"/>
            <a:chOff x="1526600" y="450800"/>
            <a:chExt cx="4540675" cy="4779475"/>
          </a:xfrm>
        </p:grpSpPr>
        <p:sp>
          <p:nvSpPr>
            <p:cNvPr id="400" name="Google Shape;400;p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9"/>
          <p:cNvGrpSpPr/>
          <p:nvPr/>
        </p:nvGrpSpPr>
        <p:grpSpPr>
          <a:xfrm>
            <a:off x="-581142" y="3621014"/>
            <a:ext cx="1929140" cy="1830634"/>
            <a:chOff x="-356100" y="3692425"/>
            <a:chExt cx="1728775" cy="1640500"/>
          </a:xfrm>
        </p:grpSpPr>
        <p:sp>
          <p:nvSpPr>
            <p:cNvPr id="409" name="Google Shape;409;p9"/>
            <p:cNvSpPr/>
            <p:nvPr/>
          </p:nvSpPr>
          <p:spPr>
            <a:xfrm>
              <a:off x="-242675" y="3755800"/>
              <a:ext cx="1615350" cy="1577125"/>
            </a:xfrm>
            <a:custGeom>
              <a:avLst/>
              <a:gdLst/>
              <a:ahLst/>
              <a:cxnLst/>
              <a:rect l="l" t="t" r="r" b="b"/>
              <a:pathLst>
                <a:path w="64614" h="63085" extrusionOk="0">
                  <a:moveTo>
                    <a:pt x="22503" y="1"/>
                  </a:moveTo>
                  <a:cubicBezTo>
                    <a:pt x="22082" y="1"/>
                    <a:pt x="21688" y="233"/>
                    <a:pt x="21482" y="621"/>
                  </a:cubicBezTo>
                  <a:lnTo>
                    <a:pt x="0" y="41284"/>
                  </a:lnTo>
                  <a:lnTo>
                    <a:pt x="40729" y="62799"/>
                  </a:lnTo>
                  <a:cubicBezTo>
                    <a:pt x="41087" y="62993"/>
                    <a:pt x="41470" y="63084"/>
                    <a:pt x="41847" y="63084"/>
                  </a:cubicBezTo>
                  <a:cubicBezTo>
                    <a:pt x="42701" y="63084"/>
                    <a:pt x="43525" y="62618"/>
                    <a:pt x="43965" y="61832"/>
                  </a:cubicBezTo>
                  <a:lnTo>
                    <a:pt x="64313" y="23271"/>
                  </a:lnTo>
                  <a:cubicBezTo>
                    <a:pt x="64613" y="22704"/>
                    <a:pt x="64413" y="21970"/>
                    <a:pt x="63813" y="21670"/>
                  </a:cubicBezTo>
                  <a:lnTo>
                    <a:pt x="23083" y="154"/>
                  </a:lnTo>
                  <a:cubicBezTo>
                    <a:pt x="22895" y="49"/>
                    <a:pt x="22696" y="1"/>
                    <a:pt x="2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-356100" y="3692425"/>
              <a:ext cx="1647050" cy="1619200"/>
            </a:xfrm>
            <a:custGeom>
              <a:avLst/>
              <a:gdLst/>
              <a:ahLst/>
              <a:cxnLst/>
              <a:rect l="l" t="t" r="r" b="b"/>
              <a:pathLst>
                <a:path w="65882" h="64768" extrusionOk="0">
                  <a:moveTo>
                    <a:pt x="22170" y="0"/>
                  </a:moveTo>
                  <a:cubicBezTo>
                    <a:pt x="21749" y="0"/>
                    <a:pt x="21355" y="232"/>
                    <a:pt x="21149" y="621"/>
                  </a:cubicBezTo>
                  <a:lnTo>
                    <a:pt x="401" y="39883"/>
                  </a:lnTo>
                  <a:cubicBezTo>
                    <a:pt x="1" y="40650"/>
                    <a:pt x="301" y="41617"/>
                    <a:pt x="1068" y="42051"/>
                  </a:cubicBezTo>
                  <a:lnTo>
                    <a:pt x="44099" y="64767"/>
                  </a:lnTo>
                  <a:lnTo>
                    <a:pt x="65581" y="24105"/>
                  </a:lnTo>
                  <a:cubicBezTo>
                    <a:pt x="65881" y="23504"/>
                    <a:pt x="65648" y="22804"/>
                    <a:pt x="65081" y="22503"/>
                  </a:cubicBezTo>
                  <a:lnTo>
                    <a:pt x="22750" y="154"/>
                  </a:lnTo>
                  <a:cubicBezTo>
                    <a:pt x="22562" y="49"/>
                    <a:pt x="22363" y="0"/>
                    <a:pt x="22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-161800" y="3833875"/>
              <a:ext cx="1314300" cy="1215875"/>
            </a:xfrm>
            <a:custGeom>
              <a:avLst/>
              <a:gdLst/>
              <a:ahLst/>
              <a:cxnLst/>
              <a:rect l="l" t="t" r="r" b="b"/>
              <a:pathLst>
                <a:path w="52572" h="48635" fill="none" extrusionOk="0">
                  <a:moveTo>
                    <a:pt x="51738" y="18513"/>
                  </a:moveTo>
                  <a:lnTo>
                    <a:pt x="16713" y="0"/>
                  </a:lnTo>
                  <a:cubicBezTo>
                    <a:pt x="16213" y="967"/>
                    <a:pt x="15012" y="1334"/>
                    <a:pt x="14078" y="834"/>
                  </a:cubicBezTo>
                  <a:lnTo>
                    <a:pt x="1" y="27486"/>
                  </a:lnTo>
                  <a:cubicBezTo>
                    <a:pt x="968" y="27987"/>
                    <a:pt x="1335" y="29188"/>
                    <a:pt x="835" y="30155"/>
                  </a:cubicBezTo>
                  <a:lnTo>
                    <a:pt x="35860" y="48635"/>
                  </a:lnTo>
                  <a:cubicBezTo>
                    <a:pt x="36360" y="47668"/>
                    <a:pt x="37528" y="47301"/>
                    <a:pt x="38495" y="47801"/>
                  </a:cubicBezTo>
                  <a:lnTo>
                    <a:pt x="52572" y="21182"/>
                  </a:lnTo>
                  <a:cubicBezTo>
                    <a:pt x="51604" y="20648"/>
                    <a:pt x="51238" y="19481"/>
                    <a:pt x="51738" y="18513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768050" y="4308375"/>
              <a:ext cx="555425" cy="979325"/>
            </a:xfrm>
            <a:custGeom>
              <a:avLst/>
              <a:gdLst/>
              <a:ahLst/>
              <a:cxnLst/>
              <a:rect l="l" t="t" r="r" b="b"/>
              <a:pathLst>
                <a:path w="22217" h="39173" extrusionOk="0">
                  <a:moveTo>
                    <a:pt x="20315" y="0"/>
                  </a:moveTo>
                  <a:lnTo>
                    <a:pt x="0" y="38495"/>
                  </a:lnTo>
                  <a:lnTo>
                    <a:pt x="968" y="39028"/>
                  </a:lnTo>
                  <a:cubicBezTo>
                    <a:pt x="1154" y="39127"/>
                    <a:pt x="1356" y="39173"/>
                    <a:pt x="1555" y="39173"/>
                  </a:cubicBezTo>
                  <a:cubicBezTo>
                    <a:pt x="2033" y="39173"/>
                    <a:pt x="2500" y="38908"/>
                    <a:pt x="2735" y="38461"/>
                  </a:cubicBezTo>
                  <a:lnTo>
                    <a:pt x="21882" y="2235"/>
                  </a:lnTo>
                  <a:cubicBezTo>
                    <a:pt x="22216" y="1635"/>
                    <a:pt x="21983" y="868"/>
                    <a:pt x="21382" y="567"/>
                  </a:cubicBezTo>
                  <a:lnTo>
                    <a:pt x="203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-356100" y="4621925"/>
              <a:ext cx="1156700" cy="689700"/>
            </a:xfrm>
            <a:custGeom>
              <a:avLst/>
              <a:gdLst/>
              <a:ahLst/>
              <a:cxnLst/>
              <a:rect l="l" t="t" r="r" b="b"/>
              <a:pathLst>
                <a:path w="46268" h="27588" extrusionOk="0">
                  <a:moveTo>
                    <a:pt x="1835" y="1"/>
                  </a:moveTo>
                  <a:lnTo>
                    <a:pt x="401" y="2669"/>
                  </a:lnTo>
                  <a:cubicBezTo>
                    <a:pt x="1" y="3470"/>
                    <a:pt x="301" y="4437"/>
                    <a:pt x="1068" y="4837"/>
                  </a:cubicBezTo>
                  <a:lnTo>
                    <a:pt x="44099" y="27587"/>
                  </a:lnTo>
                  <a:lnTo>
                    <a:pt x="46267" y="23484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E24747">
                <a:alpha val="9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768050" y="4308375"/>
              <a:ext cx="521225" cy="969050"/>
            </a:xfrm>
            <a:custGeom>
              <a:avLst/>
              <a:gdLst/>
              <a:ahLst/>
              <a:cxnLst/>
              <a:rect l="l" t="t" r="r" b="b"/>
              <a:pathLst>
                <a:path w="20849" h="38762" extrusionOk="0">
                  <a:moveTo>
                    <a:pt x="20315" y="0"/>
                  </a:moveTo>
                  <a:lnTo>
                    <a:pt x="0" y="38495"/>
                  </a:lnTo>
                  <a:lnTo>
                    <a:pt x="501" y="38761"/>
                  </a:lnTo>
                  <a:lnTo>
                    <a:pt x="20848" y="267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798075" y="4325050"/>
              <a:ext cx="516225" cy="962725"/>
            </a:xfrm>
            <a:custGeom>
              <a:avLst/>
              <a:gdLst/>
              <a:ahLst/>
              <a:cxnLst/>
              <a:rect l="l" t="t" r="r" b="b"/>
              <a:pathLst>
                <a:path w="20649" h="38509" extrusionOk="0">
                  <a:moveTo>
                    <a:pt x="20348" y="1"/>
                  </a:moveTo>
                  <a:lnTo>
                    <a:pt x="0" y="38461"/>
                  </a:lnTo>
                  <a:cubicBezTo>
                    <a:pt x="118" y="38485"/>
                    <a:pt x="236" y="38509"/>
                    <a:pt x="354" y="38509"/>
                  </a:cubicBezTo>
                  <a:cubicBezTo>
                    <a:pt x="403" y="38509"/>
                    <a:pt x="452" y="38504"/>
                    <a:pt x="500" y="38495"/>
                  </a:cubicBezTo>
                  <a:lnTo>
                    <a:pt x="20648" y="334"/>
                  </a:lnTo>
                  <a:cubicBezTo>
                    <a:pt x="20581" y="201"/>
                    <a:pt x="20448" y="101"/>
                    <a:pt x="20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850600" y="5092275"/>
              <a:ext cx="175975" cy="130950"/>
            </a:xfrm>
            <a:custGeom>
              <a:avLst/>
              <a:gdLst/>
              <a:ahLst/>
              <a:cxnLst/>
              <a:rect l="l" t="t" r="r" b="b"/>
              <a:pathLst>
                <a:path w="7039" h="5238" extrusionOk="0">
                  <a:moveTo>
                    <a:pt x="1101" y="0"/>
                  </a:moveTo>
                  <a:lnTo>
                    <a:pt x="1" y="2102"/>
                  </a:lnTo>
                  <a:lnTo>
                    <a:pt x="5905" y="5237"/>
                  </a:lnTo>
                  <a:lnTo>
                    <a:pt x="5571" y="3703"/>
                  </a:lnTo>
                  <a:lnTo>
                    <a:pt x="7039" y="3136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9"/>
          <p:cNvGrpSpPr/>
          <p:nvPr/>
        </p:nvGrpSpPr>
        <p:grpSpPr>
          <a:xfrm rot="-400487" flipH="1">
            <a:off x="7293443" y="4044654"/>
            <a:ext cx="2281869" cy="1790499"/>
            <a:chOff x="-2415600" y="2986400"/>
            <a:chExt cx="1943075" cy="1524659"/>
          </a:xfrm>
        </p:grpSpPr>
        <p:sp>
          <p:nvSpPr>
            <p:cNvPr id="418" name="Google Shape;418;p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9"/>
          <p:cNvGrpSpPr/>
          <p:nvPr/>
        </p:nvGrpSpPr>
        <p:grpSpPr>
          <a:xfrm rot="-1094791">
            <a:off x="6565812" y="4004035"/>
            <a:ext cx="1810949" cy="1871735"/>
            <a:chOff x="334100" y="971800"/>
            <a:chExt cx="1810984" cy="1871771"/>
          </a:xfrm>
        </p:grpSpPr>
        <p:sp>
          <p:nvSpPr>
            <p:cNvPr id="427" name="Google Shape;427;p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" name="Google Shape;429;p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rot="2395717" flipH="1">
            <a:off x="6092172" y="-796603"/>
            <a:ext cx="2526940" cy="2039332"/>
            <a:chOff x="-729163" y="3851975"/>
            <a:chExt cx="2464103" cy="1988620"/>
          </a:xfrm>
        </p:grpSpPr>
        <p:sp>
          <p:nvSpPr>
            <p:cNvPr id="436" name="Google Shape;436;p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136600" y="1571938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1894050" y="2336450"/>
            <a:ext cx="5355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700138" y="3808702"/>
            <a:ext cx="1916655" cy="2062674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158594" y="-752502"/>
            <a:ext cx="1449120" cy="2118382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7834474" y="-380656"/>
            <a:ext cx="1617222" cy="2466207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8044818" y="4196787"/>
            <a:ext cx="1853750" cy="1819927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709150" y="1254739"/>
            <a:ext cx="7726200" cy="3428563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257402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166307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48397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5836475" y="16409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4925525" y="2179105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4746425" y="249402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257402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166307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48397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5836475" y="3201413"/>
            <a:ext cx="7335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4925525" y="3755739"/>
            <a:ext cx="25554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4746425" y="4034675"/>
            <a:ext cx="29136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2501700" y="583847"/>
            <a:ext cx="4140600" cy="4056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3" r:id="rId10"/>
    <p:sldLayoutId id="2147483667" r:id="rId11"/>
    <p:sldLayoutId id="2147483672" r:id="rId12"/>
    <p:sldLayoutId id="2147483679" r:id="rId13"/>
    <p:sldLayoutId id="2147483681" r:id="rId14"/>
    <p:sldLayoutId id="214748368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016263"/>
            <a:ext cx="7457400" cy="2907176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2619290" y="437139"/>
            <a:ext cx="418384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/>
              <a:t>BÀI</a:t>
            </a:r>
            <a:r>
              <a:rPr lang="en-US" sz="1600" b="1" dirty="0"/>
              <a:t> 1: </a:t>
            </a:r>
            <a:r>
              <a:rPr lang="en-US" sz="1600" b="1" dirty="0" err="1"/>
              <a:t>SỨC</a:t>
            </a:r>
            <a:r>
              <a:rPr lang="en-US" sz="1600" b="1" dirty="0"/>
              <a:t> </a:t>
            </a:r>
            <a:r>
              <a:rPr lang="en-US" sz="1600" b="1" dirty="0" err="1"/>
              <a:t>HẤP</a:t>
            </a:r>
            <a:r>
              <a:rPr lang="en-US" sz="1600" b="1" dirty="0"/>
              <a:t> </a:t>
            </a:r>
            <a:r>
              <a:rPr lang="en-US" sz="1600" b="1" dirty="0" err="1"/>
              <a:t>DẪN</a:t>
            </a:r>
            <a:r>
              <a:rPr lang="en-US" sz="1600" b="1" dirty="0"/>
              <a:t> </a:t>
            </a:r>
            <a:r>
              <a:rPr lang="en-US" sz="1600" b="1" dirty="0" err="1"/>
              <a:t>CỦA</a:t>
            </a:r>
            <a:r>
              <a:rPr lang="en-US" sz="1600" b="1" dirty="0"/>
              <a:t> </a:t>
            </a:r>
            <a:r>
              <a:rPr lang="en-US" sz="1600" b="1" dirty="0" err="1"/>
              <a:t>TRUYỆN</a:t>
            </a:r>
            <a:r>
              <a:rPr lang="en-US" sz="1600" b="1" dirty="0"/>
              <a:t> </a:t>
            </a:r>
            <a:r>
              <a:rPr lang="en-US" sz="1600" b="1" dirty="0" err="1"/>
              <a:t>KỂ</a:t>
            </a:r>
            <a:endParaRPr sz="1600" b="1" dirty="0"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911956" y="2089457"/>
            <a:ext cx="6968979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u="sng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TIẾT 9-10</a:t>
            </a:r>
            <a: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/>
            </a:r>
            <a:b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</a:br>
            <a: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VIẾT VĂN BẢN NGHỊ LUẬN</a:t>
            </a:r>
            <a:b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</a:br>
            <a: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PHÂN TÍCH, ĐÁNH GIÁ TÁC PHẨM</a:t>
            </a:r>
            <a:br>
              <a:rPr lang="en-US" sz="3600" dirty="0">
                <a:latin typeface="#9Slide04 Chonburi" panose="00000500000000000000" pitchFamily="2" charset="-34"/>
                <a:cs typeface="#9Slide04 Chonburi" panose="00000500000000000000" pitchFamily="2" charset="-34"/>
              </a:rPr>
            </a:br>
            <a:endParaRPr sz="36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6" grpId="0" animBg="1"/>
      <p:bldP spid="1898" grpId="0" animBg="1"/>
      <p:bldP spid="18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91A6608-AEBB-418D-A76C-D20EA6142F37}"/>
              </a:ext>
            </a:extLst>
          </p:cNvPr>
          <p:cNvSpPr txBox="1"/>
          <p:nvPr/>
        </p:nvSpPr>
        <p:spPr>
          <a:xfrm>
            <a:off x="349505" y="1430459"/>
            <a:ext cx="8355786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I.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Mở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thiệu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vấn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cần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tích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II.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Thân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1.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cấu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kịch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lôi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cuốn</a:t>
            </a:r>
            <a:r>
              <a:rPr lang="en-US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giàu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kịch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4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rõ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rệt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mỗi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mang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riêng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liên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hệ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mật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thiết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nhau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mở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đầu</a:t>
            </a:r>
            <a:r>
              <a:rPr lang="en-US" sz="18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này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thiệu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trực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tiếp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đó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hướng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đọc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vào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hành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động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2" grpId="0" animBg="1"/>
      <p:bldP spid="202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91A6608-AEBB-418D-A76C-D20EA6142F37}"/>
              </a:ext>
            </a:extLst>
          </p:cNvPr>
          <p:cNvSpPr txBox="1"/>
          <p:nvPr/>
        </p:nvSpPr>
        <p:spPr>
          <a:xfrm>
            <a:off x="349505" y="1376752"/>
            <a:ext cx="83557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nút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triển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lên cơn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xuống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Cao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trào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yêu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Mở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nút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trở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cuốn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lôi: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lè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lưỡi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chờ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xem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diễn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nằm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hăm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nhưng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nhiên, ung dung coi như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chờ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xem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Văn.</a:t>
            </a:r>
          </a:p>
        </p:txBody>
      </p:sp>
    </p:spTree>
    <p:extLst>
      <p:ext uri="{BB962C8B-B14F-4D97-AF65-F5344CB8AC3E}">
        <p14:creationId xmlns:p14="http://schemas.microsoft.com/office/powerpoint/2010/main" val="621808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91A6608-AEBB-418D-A76C-D20EA6142F37}"/>
              </a:ext>
            </a:extLst>
          </p:cNvPr>
          <p:cNvSpPr txBox="1"/>
          <p:nvPr/>
        </p:nvSpPr>
        <p:spPr>
          <a:xfrm>
            <a:off x="349505" y="1634983"/>
            <a:ext cx="83557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nằm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rõ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Diễn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khiến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 ra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toàn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việc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càng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chờ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ti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gay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chặng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rõ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rệt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Ban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nhưng 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ngờ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hèn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→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lôi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cuốn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khiến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rời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khỏi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câu </a:t>
            </a:r>
            <a:r>
              <a:rPr kumimoji="0" lang="vi-VN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52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91A6608-AEBB-418D-A76C-D20EA6142F37}"/>
              </a:ext>
            </a:extLst>
          </p:cNvPr>
          <p:cNvSpPr txBox="1"/>
          <p:nvPr/>
        </p:nvSpPr>
        <p:spPr>
          <a:xfrm>
            <a:off x="349505" y="1520382"/>
            <a:ext cx="8355786" cy="302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2.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Sử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endParaRPr kumimoji="0" lang="vi-VN" sz="16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a.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endParaRPr kumimoji="0" lang="vi-VN" sz="16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bại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trận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Bắc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triều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hôn ma bơ vơ ở Nam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quốc</a:t>
            </a:r>
            <a:endParaRPr kumimoji="0" lang="vi-VN" sz="16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Cướp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nhũng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nhiều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dân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lành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chuyên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trò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thảm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ngược</a:t>
            </a:r>
            <a:endParaRPr kumimoji="0" lang="vi-VN" sz="160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Bưng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bít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thượng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đút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lót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tham quan.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Khi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trơ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tráo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dọa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nạt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ngôi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ti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tỏ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vẻ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nhún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nhường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đáng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thương,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bịa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xảo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trá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gian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dối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nhằm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buộc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</a:t>
            </a:r>
          </a:p>
        </p:txBody>
      </p:sp>
    </p:spTree>
    <p:extLst>
      <p:ext uri="{BB962C8B-B14F-4D97-AF65-F5344CB8AC3E}">
        <p14:creationId xmlns:p14="http://schemas.microsoft.com/office/powerpoint/2010/main" val="3365031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91A6608-AEBB-418D-A76C-D20EA6142F37}"/>
              </a:ext>
            </a:extLst>
          </p:cNvPr>
          <p:cNvSpPr txBox="1"/>
          <p:nvPr/>
        </p:nvSpPr>
        <p:spPr>
          <a:xfrm>
            <a:off x="312929" y="1430459"/>
            <a:ext cx="8355786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Tham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đen,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vẻ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nhàn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hiển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cư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trung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lẫm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liệt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...”.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nhún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dưới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ti.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Diêm Vương: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Ti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138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91A6608-AEBB-418D-A76C-D20EA6142F37}"/>
              </a:ext>
            </a:extLst>
          </p:cNvPr>
          <p:cNvSpPr txBox="1"/>
          <p:nvPr/>
        </p:nvSpPr>
        <p:spPr>
          <a:xfrm>
            <a:off x="349505" y="1331366"/>
            <a:ext cx="8355786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lừa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suốt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tỉnh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suy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mọi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bằng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Xoa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góp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đem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ở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tiên.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→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xuất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âm, đem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cuốn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thú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b. Không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Giấc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mơ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Văn: Không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liền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nơi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viên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công. Đây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lìa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80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91A6608-AEBB-418D-A76C-D20EA6142F37}"/>
              </a:ext>
            </a:extLst>
          </p:cNvPr>
          <p:cNvSpPr txBox="1"/>
          <p:nvPr/>
        </p:nvSpPr>
        <p:spPr>
          <a:xfrm>
            <a:off x="253794" y="1488743"/>
            <a:ext cx="8355786" cy="3313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- Không gian Minh ti: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cụ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con sông, trên sông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hơn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hơi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xương.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→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cảm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Nhưng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nổi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đảm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⇒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đan xen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tăng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thiêng liêng cho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trở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nên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li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bên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3.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thiệu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5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9" name="Google Shape;2019;p46"/>
          <p:cNvGrpSpPr/>
          <p:nvPr/>
        </p:nvGrpSpPr>
        <p:grpSpPr>
          <a:xfrm>
            <a:off x="164592" y="1331366"/>
            <a:ext cx="8814815" cy="3265034"/>
            <a:chOff x="807626" y="1311856"/>
            <a:chExt cx="7533638" cy="2511938"/>
          </a:xfrm>
        </p:grpSpPr>
        <p:sp>
          <p:nvSpPr>
            <p:cNvPr id="2020" name="Google Shape;2020;p46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2" name="Google Shape;2022;p46"/>
          <p:cNvSpPr/>
          <p:nvPr/>
        </p:nvSpPr>
        <p:spPr>
          <a:xfrm>
            <a:off x="1072500" y="547100"/>
            <a:ext cx="6999000" cy="479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3" name="Google Shape;2023;p46"/>
          <p:cNvSpPr txBox="1">
            <a:spLocks noGrp="1"/>
          </p:cNvSpPr>
          <p:nvPr>
            <p:ph type="title"/>
          </p:nvPr>
        </p:nvSpPr>
        <p:spPr>
          <a:xfrm>
            <a:off x="2255100" y="583850"/>
            <a:ext cx="4633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3"/>
                </a:solidFill>
              </a:rPr>
              <a:t>DÀN</a:t>
            </a:r>
            <a:r>
              <a:rPr lang="en-US" dirty="0">
                <a:solidFill>
                  <a:schemeClr val="accent3"/>
                </a:solidFill>
              </a:rPr>
              <a:t> Ý </a:t>
            </a:r>
            <a:r>
              <a:rPr lang="en-US" dirty="0" err="1">
                <a:solidFill>
                  <a:schemeClr val="accent3"/>
                </a:solidFill>
              </a:rPr>
              <a:t>THAM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</a:rPr>
              <a:t>KHẢO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91A6608-AEBB-418D-A76C-D20EA6142F37}"/>
              </a:ext>
            </a:extLst>
          </p:cNvPr>
          <p:cNvSpPr txBox="1"/>
          <p:nvPr/>
        </p:nvSpPr>
        <p:spPr>
          <a:xfrm>
            <a:off x="253794" y="1488743"/>
            <a:ext cx="835578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4.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thoại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nhiên,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thu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hút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•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góp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định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III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bài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định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góp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giữa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3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207009" y="1164612"/>
            <a:ext cx="6819868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040861" y="2079588"/>
            <a:ext cx="6986016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LUYỆN</a:t>
            </a:r>
            <a:r>
              <a:rPr lang="en-US" sz="7200" dirty="0"/>
              <a:t> </a:t>
            </a:r>
            <a:r>
              <a:rPr lang="en-US" sz="7200" dirty="0" err="1"/>
              <a:t>TẬP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323145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48"/>
          <p:cNvSpPr/>
          <p:nvPr/>
        </p:nvSpPr>
        <p:spPr>
          <a:xfrm>
            <a:off x="2063100" y="618916"/>
            <a:ext cx="5017800" cy="75362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7" name="Google Shape;2067;p48"/>
          <p:cNvGrpSpPr/>
          <p:nvPr/>
        </p:nvGrpSpPr>
        <p:grpSpPr>
          <a:xfrm>
            <a:off x="1445300" y="1696466"/>
            <a:ext cx="6253425" cy="2617862"/>
            <a:chOff x="1453903" y="1500600"/>
            <a:chExt cx="6253425" cy="2814300"/>
          </a:xfrm>
        </p:grpSpPr>
        <p:sp>
          <p:nvSpPr>
            <p:cNvPr id="2068" name="Google Shape;2068;p48"/>
            <p:cNvSpPr/>
            <p:nvPr/>
          </p:nvSpPr>
          <p:spPr>
            <a:xfrm>
              <a:off x="1530028" y="15768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8"/>
            <p:cNvSpPr/>
            <p:nvPr/>
          </p:nvSpPr>
          <p:spPr>
            <a:xfrm>
              <a:off x="1453903" y="1500600"/>
              <a:ext cx="6177156" cy="2738065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70" name="Google Shape;2070;p48"/>
          <p:cNvSpPr txBox="1">
            <a:spLocks noGrp="1"/>
          </p:cNvSpPr>
          <p:nvPr>
            <p:ph type="body" idx="1"/>
          </p:nvPr>
        </p:nvSpPr>
        <p:spPr>
          <a:xfrm>
            <a:off x="1966506" y="2026941"/>
            <a:ext cx="5211000" cy="19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chỉnh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2736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endParaRPr sz="3200" dirty="0">
              <a:solidFill>
                <a:srgbClr val="2736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1" name="Google Shape;2071;p48"/>
          <p:cNvSpPr txBox="1">
            <a:spLocks noGrp="1"/>
          </p:cNvSpPr>
          <p:nvPr>
            <p:ph type="title"/>
          </p:nvPr>
        </p:nvSpPr>
        <p:spPr>
          <a:xfrm>
            <a:off x="1966506" y="869124"/>
            <a:ext cx="4703100" cy="3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NHIỆM</a:t>
            </a:r>
            <a:r>
              <a:rPr lang="en-US" sz="3600" dirty="0"/>
              <a:t> </a:t>
            </a:r>
            <a:r>
              <a:rPr lang="en-US" sz="3600" dirty="0" err="1"/>
              <a:t>VỤ</a:t>
            </a:r>
            <a:endParaRPr sz="3600" dirty="0"/>
          </a:p>
        </p:txBody>
      </p:sp>
      <p:grpSp>
        <p:nvGrpSpPr>
          <p:cNvPr id="2072" name="Google Shape;2072;p48"/>
          <p:cNvGrpSpPr/>
          <p:nvPr/>
        </p:nvGrpSpPr>
        <p:grpSpPr>
          <a:xfrm rot="-561541" flipH="1">
            <a:off x="7180518" y="3486370"/>
            <a:ext cx="2356254" cy="1848866"/>
            <a:chOff x="-2415600" y="2986400"/>
            <a:chExt cx="1943075" cy="1524659"/>
          </a:xfrm>
        </p:grpSpPr>
        <p:sp>
          <p:nvSpPr>
            <p:cNvPr id="2073" name="Google Shape;2073;p48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8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8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8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8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8" name="Google Shape;2078;p48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2079" name="Google Shape;2079;p48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8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70" grpId="0" build="p"/>
      <p:bldP spid="20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445291" y="1164612"/>
            <a:ext cx="6253425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040861" y="2079588"/>
            <a:ext cx="6986016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KHỞI</a:t>
            </a:r>
            <a:r>
              <a:rPr lang="en-US" sz="7200" dirty="0"/>
              <a:t> </a:t>
            </a:r>
            <a:r>
              <a:rPr lang="en-US" sz="7200" dirty="0" err="1"/>
              <a:t>ĐỘNG</a:t>
            </a:r>
            <a:endParaRPr sz="7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xmlns="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01BE4F-D778-49CB-8B98-92A41B4F686E}"/>
              </a:ext>
            </a:extLst>
          </p:cNvPr>
          <p:cNvSpPr txBox="1"/>
          <p:nvPr/>
        </p:nvSpPr>
        <p:spPr>
          <a:xfrm>
            <a:off x="537592" y="742447"/>
            <a:ext cx="7958937" cy="4321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chức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phán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Tản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những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xuất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sắc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nhất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tập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Truyền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kì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mạn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lục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Nguyễn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Dữ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thành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công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không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chỉ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đến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ở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phong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phú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hấp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dẫn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trị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nhiều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mặt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còn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ở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những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yếu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tố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nghệ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thuật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đặc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sắc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Nét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nghệ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thuật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đầu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chính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hợp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hài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hòa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giữa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yếu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tố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thực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kì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ảo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Để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tạo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chân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thật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đã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giới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thiệu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nhân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việc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cụ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thể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ngay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cả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thời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gian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địa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điểm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cũng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chính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xác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“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Ngô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Tử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Văn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là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Soạn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Dũng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đất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Lạng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Giang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” “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Năm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giáp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Ngọ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có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ở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thành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Đông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Quan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vốn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quen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biết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với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Tử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Văn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buổi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sớm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ngoài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cửa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tây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dặm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,….”.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Những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yếu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tố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thực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này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sẽ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khiến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câu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chuyện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trở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nên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chân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thực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tạo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lòng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tin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nơi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đọc</a:t>
            </a:r>
            <a:r>
              <a:rPr lang="en-US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Nhưng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để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tăng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sức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hấp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dẫn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cho câu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chuyện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đã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có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sự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đan xen,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hợp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hết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sức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hài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hòa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với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những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yếu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tố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kì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vi-VN" sz="16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ảo</a:t>
            </a:r>
            <a:r>
              <a:rPr lang="vi-VN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xmlns="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khảo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01BE4F-D778-49CB-8B98-92A41B4F686E}"/>
              </a:ext>
            </a:extLst>
          </p:cNvPr>
          <p:cNvSpPr txBox="1"/>
          <p:nvPr/>
        </p:nvSpPr>
        <p:spPr>
          <a:xfrm>
            <a:off x="537592" y="742447"/>
            <a:ext cx="7958937" cy="411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Theo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đe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hòng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lung lay ý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còn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xuống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cõi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âm ti âm u, tăm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hơn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nghìn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con sông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lớn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hơi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xương”.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tưởng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tượng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ra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Xoa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xanh,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tóc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đỏ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nanh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”; cung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thăm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khỏi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Hai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nhau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giúp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thêm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cuốn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lục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9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xmlns="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khảo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01BE4F-D778-49CB-8B98-92A41B4F686E}"/>
              </a:ext>
            </a:extLst>
          </p:cNvPr>
          <p:cNvSpPr txBox="1"/>
          <p:nvPr/>
        </p:nvSpPr>
        <p:spPr>
          <a:xfrm>
            <a:off x="537592" y="742447"/>
            <a:ext cx="7958937" cy="421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như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kịch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mở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nút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cao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trào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thúc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Lớp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lang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chặt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đỉnh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điểm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khi 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lỗi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chỉ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nghe câu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phía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nhưng ngay sau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thế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căng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quyết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việc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tra.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mặt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trừng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Còn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thưởng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đáng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ghét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thúc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theo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hậu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thúc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chú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trọng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sinh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mỗi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diện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xã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0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xmlns="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khảo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01BE4F-D778-49CB-8B98-92A41B4F686E}"/>
              </a:ext>
            </a:extLst>
          </p:cNvPr>
          <p:cNvSpPr txBox="1"/>
          <p:nvPr/>
        </p:nvSpPr>
        <p:spPr>
          <a:xfrm>
            <a:off x="537592" y="742447"/>
            <a:ext cx="795893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mang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đẹp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quân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cương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phi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hoành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dám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chịu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tiêu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biểu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kiểu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tụ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vẻ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đẹp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con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nổi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lựa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huống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tiêu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biểu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Thôi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nhiễu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nhân gian,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cuộc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khổ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bởi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ai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riêng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vung tay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dứt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khoát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cảm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chuẩn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từ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tắm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khấn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châm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lửa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đốt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ý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chàng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gặp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tướng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hồn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uy,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dọa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ngồi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ngưởng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nhiên” không nao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núng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Diêm Vương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quát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mắng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bản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vấn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rất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cỏi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chịu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nhún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chút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Toàn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bộ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động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thống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nhau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chặt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minh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nhận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định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ban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giới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thiệu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về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“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Chàng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vốn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khái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nảy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gian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chịu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khen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9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8" name="Google Shape;2188;p53"/>
          <p:cNvGrpSpPr/>
          <p:nvPr/>
        </p:nvGrpSpPr>
        <p:grpSpPr>
          <a:xfrm>
            <a:off x="395021" y="409651"/>
            <a:ext cx="8507227" cy="4791455"/>
            <a:chOff x="1453903" y="1500600"/>
            <a:chExt cx="6253425" cy="2828943"/>
          </a:xfrm>
        </p:grpSpPr>
        <p:sp>
          <p:nvSpPr>
            <p:cNvPr id="2189" name="Google Shape;2189;p53"/>
            <p:cNvSpPr/>
            <p:nvPr/>
          </p:nvSpPr>
          <p:spPr>
            <a:xfrm>
              <a:off x="1530028" y="1591443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53"/>
            <p:cNvSpPr/>
            <p:nvPr/>
          </p:nvSpPr>
          <p:spPr>
            <a:xfrm>
              <a:off x="1453903" y="1500600"/>
              <a:ext cx="6177300" cy="2738100"/>
            </a:xfrm>
            <a:prstGeom prst="roundRect">
              <a:avLst>
                <a:gd name="adj" fmla="val 10064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093;p49">
            <a:extLst>
              <a:ext uri="{FF2B5EF4-FFF2-40B4-BE49-F238E27FC236}">
                <a16:creationId xmlns:a16="http://schemas.microsoft.com/office/drawing/2014/main" xmlns="" id="{2B192D8A-B9AD-40E5-AF4E-6A9353E47B90}"/>
              </a:ext>
            </a:extLst>
          </p:cNvPr>
          <p:cNvSpPr/>
          <p:nvPr/>
        </p:nvSpPr>
        <p:spPr>
          <a:xfrm>
            <a:off x="3652719" y="263347"/>
            <a:ext cx="2206756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khảo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01BE4F-D778-49CB-8B98-92A41B4F686E}"/>
              </a:ext>
            </a:extLst>
          </p:cNvPr>
          <p:cNvSpPr txBox="1"/>
          <p:nvPr/>
        </p:nvSpPr>
        <p:spPr>
          <a:xfrm>
            <a:off x="592531" y="772630"/>
            <a:ext cx="7958937" cy="421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Ngoài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ra,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tạo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sức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hấp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còn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Mặc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dù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xây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nhưng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giúp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khắc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họa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tính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dụ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như nhân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cương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trực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thắn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ngôn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: “Ngô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Soạn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này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kẻ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ngay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ở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gian,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lỗi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xin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bảo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cho, không nên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chết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oan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uổng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”. Ngô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ngay sau khi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bọn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quỷ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Xoa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bắt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đi, không gian vô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cùng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lạnh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lẽo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thường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không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đủ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can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đảm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bất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cứ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điều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gì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Riêng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vẫn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kêu oan,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lời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sự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bình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tĩnh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và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tinh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quyết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đấu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tranh cho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lẽ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phải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Tử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Văn.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yếu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tố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trên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đã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kết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hợp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một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cách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hòa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,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nhuần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nhuyễn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làm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nổi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giá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trị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nội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dung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tác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. Qua đây ta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cũng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có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thể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thấy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tài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năng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bậc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thầy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của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Nguyễn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Dữ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trong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dựng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</a:t>
            </a:r>
            <a:r>
              <a:rPr kumimoji="0" lang="vi-V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nói</a:t>
            </a: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  <a:sym typeface="Arial"/>
              </a:rPr>
              <a:t> chung.</a:t>
            </a:r>
          </a:p>
        </p:txBody>
      </p:sp>
    </p:spTree>
    <p:extLst>
      <p:ext uri="{BB962C8B-B14F-4D97-AF65-F5344CB8AC3E}">
        <p14:creationId xmlns:p14="http://schemas.microsoft.com/office/powerpoint/2010/main" val="164141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207009" y="1164612"/>
            <a:ext cx="6819868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040861" y="2079588"/>
            <a:ext cx="6986016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LIÊN</a:t>
            </a:r>
            <a:r>
              <a:rPr lang="en-US" sz="7200" dirty="0"/>
              <a:t> </a:t>
            </a:r>
            <a:r>
              <a:rPr lang="en-US" sz="7200" dirty="0" err="1"/>
              <a:t>HỆ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1881128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8" name="Google Shape;2168;p52"/>
          <p:cNvGrpSpPr/>
          <p:nvPr/>
        </p:nvGrpSpPr>
        <p:grpSpPr>
          <a:xfrm>
            <a:off x="868352" y="1806052"/>
            <a:ext cx="4237554" cy="2511888"/>
            <a:chOff x="807626" y="1311856"/>
            <a:chExt cx="7594182" cy="2511888"/>
          </a:xfrm>
        </p:grpSpPr>
        <p:sp>
          <p:nvSpPr>
            <p:cNvPr id="2169" name="Google Shape;2169;p52"/>
            <p:cNvSpPr/>
            <p:nvPr/>
          </p:nvSpPr>
          <p:spPr>
            <a:xfrm>
              <a:off x="944408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71" name="Google Shape;2171;p52"/>
          <p:cNvSpPr/>
          <p:nvPr/>
        </p:nvSpPr>
        <p:spPr>
          <a:xfrm>
            <a:off x="2697352" y="1536192"/>
            <a:ext cx="503230" cy="41256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5" name="Google Shape;2175;p52"/>
          <p:cNvGrpSpPr/>
          <p:nvPr/>
        </p:nvGrpSpPr>
        <p:grpSpPr>
          <a:xfrm rot="4282019">
            <a:off x="5937490" y="1609883"/>
            <a:ext cx="1827609" cy="1923725"/>
            <a:chOff x="1526600" y="450800"/>
            <a:chExt cx="4540675" cy="4779475"/>
          </a:xfrm>
        </p:grpSpPr>
        <p:sp>
          <p:nvSpPr>
            <p:cNvPr id="2176" name="Google Shape;2176;p5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B696F3F-C053-4A74-8B36-0A0F784BB84A}"/>
              </a:ext>
            </a:extLst>
          </p:cNvPr>
          <p:cNvSpPr txBox="1"/>
          <p:nvPr/>
        </p:nvSpPr>
        <p:spPr>
          <a:xfrm>
            <a:off x="1195837" y="2118619"/>
            <a:ext cx="3482035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HS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hoàn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thành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phân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tích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đánh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chọn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mang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toàn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cầu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xã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hội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để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cùng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bạn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bè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lớp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0"/>
          <p:cNvSpPr/>
          <p:nvPr/>
        </p:nvSpPr>
        <p:spPr>
          <a:xfrm>
            <a:off x="709650" y="351130"/>
            <a:ext cx="5614500" cy="663295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Theo con,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thụ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F23B3BB2-0250-49E9-809E-0182FF31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477750" y="1367943"/>
            <a:ext cx="1362715" cy="341746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26373AB8-B44A-463D-8B95-274D68F7B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9728" y="351130"/>
            <a:ext cx="746151" cy="751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4FE7DF-2955-46C0-8C78-012180BEEA3E}"/>
              </a:ext>
            </a:extLst>
          </p:cNvPr>
          <p:cNvSpPr txBox="1"/>
          <p:nvPr/>
        </p:nvSpPr>
        <p:spPr>
          <a:xfrm>
            <a:off x="951137" y="1367943"/>
            <a:ext cx="4875580" cy="276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3131185" algn="r"/>
              </a:tabLst>
            </a:pPr>
            <a:r>
              <a:rPr lang="en-US" sz="2000" b="1" u="sng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Gợi</a:t>
            </a:r>
            <a:r>
              <a:rPr lang="en-US" sz="2000" b="1" u="sng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r>
              <a:rPr lang="en-US" sz="2000" b="1" u="sng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đáp</a:t>
            </a:r>
            <a:r>
              <a:rPr lang="en-US" sz="2000" b="1" u="sng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b="1" u="sng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án</a:t>
            </a:r>
            <a:endParaRPr lang="en-US" sz="1800" u="sng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hiểu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kĩ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năng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lực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ngôn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ngữ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Lập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….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207009" y="1164612"/>
            <a:ext cx="6819868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040861" y="2079588"/>
            <a:ext cx="6986016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/>
              <a:t>HÌNH</a:t>
            </a:r>
            <a:r>
              <a:rPr lang="en-US" sz="7200" dirty="0"/>
              <a:t> </a:t>
            </a:r>
            <a:r>
              <a:rPr lang="en-US" sz="7200" dirty="0" err="1"/>
              <a:t>THÀNH</a:t>
            </a:r>
            <a:r>
              <a:rPr lang="en-US" sz="7200" dirty="0"/>
              <a:t> </a:t>
            </a:r>
            <a:r>
              <a:rPr lang="en-US" sz="7200" dirty="0" err="1"/>
              <a:t>KIẾN</a:t>
            </a:r>
            <a:r>
              <a:rPr lang="en-US" sz="7200" dirty="0"/>
              <a:t> </a:t>
            </a:r>
            <a:r>
              <a:rPr lang="en-US" sz="7200" dirty="0" err="1"/>
              <a:t>THỨC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1348256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42"/>
          <p:cNvSpPr/>
          <p:nvPr/>
        </p:nvSpPr>
        <p:spPr>
          <a:xfrm>
            <a:off x="1663075" y="175565"/>
            <a:ext cx="5417825" cy="85063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42"/>
          <p:cNvSpPr txBox="1">
            <a:spLocks noGrp="1"/>
          </p:cNvSpPr>
          <p:nvPr>
            <p:ph type="title" idx="15"/>
          </p:nvPr>
        </p:nvSpPr>
        <p:spPr>
          <a:xfrm>
            <a:off x="1709575" y="455360"/>
            <a:ext cx="50178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1.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VẤN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ĐỀ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CHÍNH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ĐƯỢC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VĂN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BẢN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BÀN</a:t>
            </a:r>
            <a:r>
              <a:rPr lang="vi-VN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vi-VN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LUẬN</a:t>
            </a:r>
            <a:endParaRPr lang="vi-VN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0512F1E-C314-4CBD-8034-1382A4FCBDAA}"/>
              </a:ext>
            </a:extLst>
          </p:cNvPr>
          <p:cNvSpPr txBox="1"/>
          <p:nvPr/>
        </p:nvSpPr>
        <p:spPr>
          <a:xfrm>
            <a:off x="1065275" y="1725384"/>
            <a:ext cx="7013449" cy="1466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Vấn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–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nghệ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thuật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đặc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sắc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nghĩa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“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Quà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Giáng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sinh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” </a:t>
            </a:r>
            <a:endParaRPr lang="en-US" sz="2000" b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" grpId="0" animBg="1"/>
      <p:bldP spid="1947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1296182" y="1848707"/>
            <a:ext cx="6561905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554;p35">
            <a:extLst>
              <a:ext uri="{FF2B5EF4-FFF2-40B4-BE49-F238E27FC236}">
                <a16:creationId xmlns:a16="http://schemas.microsoft.com/office/drawing/2014/main" xmlns="" id="{A79193D3-5328-44B3-BEFB-9F2C0E50CB18}"/>
              </a:ext>
            </a:extLst>
          </p:cNvPr>
          <p:cNvSpPr/>
          <p:nvPr/>
        </p:nvSpPr>
        <p:spPr>
          <a:xfrm>
            <a:off x="1410344" y="468173"/>
            <a:ext cx="6371539" cy="1095671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36FCF3-9C69-4143-8AD4-9C9470D23678}"/>
              </a:ext>
            </a:extLst>
          </p:cNvPr>
          <p:cNvSpPr txBox="1"/>
          <p:nvPr/>
        </p:nvSpPr>
        <p:spPr>
          <a:xfrm>
            <a:off x="1673780" y="579338"/>
            <a:ext cx="5882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BÀI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NGHỊ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LUẬN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TRÊN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GIÚP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NGƯỜI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ĐỌC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CÓ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ĐƯỢC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HIỂU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BIẾT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GÌ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VỀ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TRUYỆN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NGẮN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QUÀ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GIÁNG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#9Slide04 Chonburi" panose="00000500000000000000" pitchFamily="2" charset="-34"/>
                <a:ea typeface="Yu Mincho" panose="02020400000000000000" pitchFamily="18" charset="-128"/>
                <a:cs typeface="#9Slide04 Chonburi" panose="00000500000000000000" pitchFamily="2" charset="-34"/>
              </a:rPr>
              <a:t> SINH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#9Slide04 Chonburi" panose="00000500000000000000" pitchFamily="2" charset="-34"/>
              <a:ea typeface="Yu Mincho" panose="02020400000000000000" pitchFamily="18" charset="-128"/>
              <a:cs typeface="#9Slide04 Chonburi" panose="000005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01A961-1D9C-4AFA-B29F-5844CABEC9B5}"/>
              </a:ext>
            </a:extLst>
          </p:cNvPr>
          <p:cNvSpPr txBox="1"/>
          <p:nvPr/>
        </p:nvSpPr>
        <p:spPr>
          <a:xfrm>
            <a:off x="1410344" y="1966268"/>
            <a:ext cx="6146347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giúp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chúng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ta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hiểu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thêm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về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ngắn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thông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tin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cốt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nhân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huống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đoạn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ngôi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kể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chủ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trải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nghiệm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người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đọc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trị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45"/>
          <p:cNvSpPr/>
          <p:nvPr/>
        </p:nvSpPr>
        <p:spPr>
          <a:xfrm>
            <a:off x="1255950" y="277978"/>
            <a:ext cx="6632100" cy="74822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45"/>
          <p:cNvSpPr txBox="1">
            <a:spLocks noGrp="1"/>
          </p:cNvSpPr>
          <p:nvPr>
            <p:ph type="title"/>
          </p:nvPr>
        </p:nvSpPr>
        <p:spPr>
          <a:xfrm>
            <a:off x="1502889" y="449289"/>
            <a:ext cx="6138222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3.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Tác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giả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bài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viết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đã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triển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khai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các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luận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điểm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theo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trình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tự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nào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? </a:t>
            </a:r>
            <a:endParaRPr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CA8607-6744-4103-9B09-DB1D5CDA50A2}"/>
              </a:ext>
            </a:extLst>
          </p:cNvPr>
          <p:cNvSpPr txBox="1"/>
          <p:nvPr/>
        </p:nvSpPr>
        <p:spPr>
          <a:xfrm>
            <a:off x="863193" y="1674059"/>
            <a:ext cx="7293253" cy="220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triển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khai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điểm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theo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trình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tự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không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gian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kết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cấu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của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phẩm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từng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từng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nội</a:t>
            </a:r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dung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luận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phân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tích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đánh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giá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cách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chi </a:t>
            </a:r>
            <a:r>
              <a:rPr lang="en-US" sz="24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tiết</a:t>
            </a:r>
            <a:r>
              <a:rPr lang="en-US" sz="24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2" grpId="0" animBg="1"/>
      <p:bldP spid="201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47"/>
          <p:cNvGrpSpPr/>
          <p:nvPr/>
        </p:nvGrpSpPr>
        <p:grpSpPr>
          <a:xfrm>
            <a:off x="748961" y="1940293"/>
            <a:ext cx="7724239" cy="2511938"/>
            <a:chOff x="807626" y="1311856"/>
            <a:chExt cx="7533638" cy="2511938"/>
          </a:xfrm>
        </p:grpSpPr>
        <p:sp>
          <p:nvSpPr>
            <p:cNvPr id="2046" name="Google Shape;2046;p47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7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48" name="Google Shape;2048;p47"/>
          <p:cNvSpPr/>
          <p:nvPr/>
        </p:nvSpPr>
        <p:spPr>
          <a:xfrm>
            <a:off x="6595026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" name="Google Shape;2049;p47"/>
          <p:cNvSpPr/>
          <p:nvPr/>
        </p:nvSpPr>
        <p:spPr>
          <a:xfrm>
            <a:off x="4739248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0" name="Google Shape;2050;p47"/>
          <p:cNvSpPr/>
          <p:nvPr/>
        </p:nvSpPr>
        <p:spPr>
          <a:xfrm>
            <a:off x="2883457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Google Shape;2051;p47"/>
          <p:cNvSpPr/>
          <p:nvPr/>
        </p:nvSpPr>
        <p:spPr>
          <a:xfrm>
            <a:off x="1027672" y="2835097"/>
            <a:ext cx="13311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Google Shape;2052;p47"/>
          <p:cNvSpPr/>
          <p:nvPr/>
        </p:nvSpPr>
        <p:spPr>
          <a:xfrm>
            <a:off x="1122769" y="691269"/>
            <a:ext cx="6997103" cy="9237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013;p45">
            <a:extLst>
              <a:ext uri="{FF2B5EF4-FFF2-40B4-BE49-F238E27FC236}">
                <a16:creationId xmlns:a16="http://schemas.microsoft.com/office/drawing/2014/main" xmlns="" id="{FB18753D-D74B-47C4-B64E-BC11C2824CF6}"/>
              </a:ext>
            </a:extLst>
          </p:cNvPr>
          <p:cNvSpPr txBox="1">
            <a:spLocks/>
          </p:cNvSpPr>
          <p:nvPr/>
        </p:nvSpPr>
        <p:spPr>
          <a:xfrm>
            <a:off x="1450530" y="1011169"/>
            <a:ext cx="6321102" cy="405600"/>
          </a:xfrm>
          <a:prstGeom prst="rect">
            <a:avLst/>
          </a:prstGeom>
          <a:noFill/>
          <a:ln>
            <a:noFill/>
          </a:ln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 i="0" u="none" strike="noStrike" cap="none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3.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Tác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giả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bài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viết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đã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triển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khai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các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luận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điểm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theo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trình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tự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 </a:t>
            </a:r>
            <a:r>
              <a:rPr lang="en-US" dirty="0" err="1">
                <a:latin typeface="#9Slide04 Chonburi" panose="00000500000000000000" pitchFamily="2" charset="-34"/>
                <a:cs typeface="#9Slide04 Chonburi" panose="00000500000000000000" pitchFamily="2" charset="-34"/>
              </a:rPr>
              <a:t>nào</a:t>
            </a:r>
            <a:r>
              <a:rPr lang="en-US" dirty="0">
                <a:latin typeface="#9Slide04 Chonburi" panose="00000500000000000000" pitchFamily="2" charset="-34"/>
                <a:cs typeface="#9Slide04 Chonburi" panose="00000500000000000000" pitchFamily="2" charset="-34"/>
              </a:rPr>
              <a:t>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66D06AF-025A-421C-93FD-4256463C7343}"/>
              </a:ext>
            </a:extLst>
          </p:cNvPr>
          <p:cNvSpPr txBox="1"/>
          <p:nvPr/>
        </p:nvSpPr>
        <p:spPr>
          <a:xfrm>
            <a:off x="1601202" y="1982678"/>
            <a:ext cx="6324924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Chia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sẻ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phần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năng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viết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DFDA946-0A1A-4B9F-BC92-E702467C5168}"/>
              </a:ext>
            </a:extLst>
          </p:cNvPr>
          <p:cNvSpPr txBox="1"/>
          <p:nvPr/>
        </p:nvSpPr>
        <p:spPr>
          <a:xfrm>
            <a:off x="827127" y="3390317"/>
            <a:ext cx="5226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Chuẩn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bị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viết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5560AC4-7DC5-4652-B55A-8D353E7EA232}"/>
              </a:ext>
            </a:extLst>
          </p:cNvPr>
          <p:cNvSpPr txBox="1"/>
          <p:nvPr/>
        </p:nvSpPr>
        <p:spPr>
          <a:xfrm>
            <a:off x="2575104" y="3389734"/>
            <a:ext cx="19478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Tìm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lập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ý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55D99F7-E6AC-4A18-AB2B-6835143B07EF}"/>
              </a:ext>
            </a:extLst>
          </p:cNvPr>
          <p:cNvSpPr txBox="1"/>
          <p:nvPr/>
        </p:nvSpPr>
        <p:spPr>
          <a:xfrm>
            <a:off x="4777417" y="3427296"/>
            <a:ext cx="12764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Viết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bài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BCC44F0-DA06-4A94-9F3D-3B37BA80A1D1}"/>
              </a:ext>
            </a:extLst>
          </p:cNvPr>
          <p:cNvSpPr txBox="1"/>
          <p:nvPr/>
        </p:nvSpPr>
        <p:spPr>
          <a:xfrm>
            <a:off x="6175636" y="3435901"/>
            <a:ext cx="2097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Chỉnh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sửa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hoàn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thiện</a:t>
            </a:r>
            <a:r>
              <a:rPr lang="en-US" sz="20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2049" grpId="0" animBg="1"/>
      <p:bldP spid="2050" grpId="0" animBg="1"/>
      <p:bldP spid="2051" grpId="0" animBg="1"/>
      <p:bldP spid="37" grpId="0"/>
      <p:bldP spid="39" grpId="0"/>
      <p:bldP spid="41" grpId="0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43"/>
          <p:cNvGrpSpPr/>
          <p:nvPr/>
        </p:nvGrpSpPr>
        <p:grpSpPr>
          <a:xfrm>
            <a:off x="724138" y="1568796"/>
            <a:ext cx="7724239" cy="2636278"/>
            <a:chOff x="807626" y="1311856"/>
            <a:chExt cx="7533638" cy="2511938"/>
          </a:xfrm>
        </p:grpSpPr>
        <p:sp>
          <p:nvSpPr>
            <p:cNvPr id="1965" name="Google Shape;1965;p43"/>
            <p:cNvSpPr/>
            <p:nvPr/>
          </p:nvSpPr>
          <p:spPr>
            <a:xfrm>
              <a:off x="883863" y="138809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3"/>
            <p:cNvSpPr/>
            <p:nvPr/>
          </p:nvSpPr>
          <p:spPr>
            <a:xfrm>
              <a:off x="807626" y="1311856"/>
              <a:ext cx="7457472" cy="2435773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209947" y="1588096"/>
            <a:ext cx="48708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dirty="0"/>
          </a:p>
        </p:txBody>
      </p:sp>
      <p:grpSp>
        <p:nvGrpSpPr>
          <p:cNvPr id="1969" name="Google Shape;1969;p43"/>
          <p:cNvGrpSpPr/>
          <p:nvPr/>
        </p:nvGrpSpPr>
        <p:grpSpPr>
          <a:xfrm>
            <a:off x="-894464" y="-756750"/>
            <a:ext cx="3031064" cy="2982297"/>
            <a:chOff x="-894464" y="-756750"/>
            <a:chExt cx="3031064" cy="2982297"/>
          </a:xfrm>
        </p:grpSpPr>
        <p:grpSp>
          <p:nvGrpSpPr>
            <p:cNvPr id="1970" name="Google Shape;1970;p43"/>
            <p:cNvGrpSpPr/>
            <p:nvPr/>
          </p:nvGrpSpPr>
          <p:grpSpPr>
            <a:xfrm rot="4962260">
              <a:off x="664621" y="-773914"/>
              <a:ext cx="596905" cy="1865484"/>
              <a:chOff x="-1858600" y="2385325"/>
              <a:chExt cx="523125" cy="1635025"/>
            </a:xfrm>
          </p:grpSpPr>
          <p:sp>
            <p:nvSpPr>
              <p:cNvPr id="1971" name="Google Shape;1971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43"/>
            <p:cNvGrpSpPr/>
            <p:nvPr/>
          </p:nvGrpSpPr>
          <p:grpSpPr>
            <a:xfrm rot="4962260">
              <a:off x="450041" y="-395236"/>
              <a:ext cx="1178407" cy="2061785"/>
              <a:chOff x="-1779100" y="2408800"/>
              <a:chExt cx="1032750" cy="1807075"/>
            </a:xfrm>
          </p:grpSpPr>
          <p:sp>
            <p:nvSpPr>
              <p:cNvPr id="1976" name="Google Shape;1976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0" name="Google Shape;1980;p43"/>
            <p:cNvGrpSpPr/>
            <p:nvPr/>
          </p:nvGrpSpPr>
          <p:grpSpPr>
            <a:xfrm rot="3828478">
              <a:off x="-537179" y="-362422"/>
              <a:ext cx="2244432" cy="2193641"/>
              <a:chOff x="-623774" y="407959"/>
              <a:chExt cx="2317309" cy="2264556"/>
            </a:xfrm>
          </p:grpSpPr>
          <p:grpSp>
            <p:nvGrpSpPr>
              <p:cNvPr id="1981" name="Google Shape;1981;p4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982" name="Google Shape;1982;p4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5" name="Google Shape;1985;p4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6" name="Google Shape;1986;p43"/>
          <p:cNvGrpSpPr/>
          <p:nvPr/>
        </p:nvGrpSpPr>
        <p:grpSpPr>
          <a:xfrm rot="666763" flipH="1">
            <a:off x="7621079" y="1360946"/>
            <a:ext cx="1803516" cy="2317460"/>
            <a:chOff x="2173834" y="-584300"/>
            <a:chExt cx="1966115" cy="2500203"/>
          </a:xfrm>
        </p:grpSpPr>
        <p:grpSp>
          <p:nvGrpSpPr>
            <p:cNvPr id="1987" name="Google Shape;1987;p43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988" name="Google Shape;1988;p4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2" name="Google Shape;1992;p43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993" name="Google Shape;1993;p4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1FD613C-BF34-4B46-A8B0-593DBC944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03">
                        <a14:foregroundMark x1="31150" y1="31470" x2="32748" y2="29393"/>
                        <a14:foregroundMark x1="32268" y1="31470" x2="32268" y2="35463"/>
                        <a14:foregroundMark x1="25240" y1="18051" x2="29233" y2="15335"/>
                        <a14:foregroundMark x1="23962" y1="49521" x2="27955" y2="57827"/>
                        <a14:foregroundMark x1="29233" y1="49521" x2="29233" y2="55431"/>
                        <a14:foregroundMark x1="33546" y1="70447" x2="39297" y2="73163"/>
                        <a14:foregroundMark x1="52396" y1="64058" x2="52396" y2="81310"/>
                        <a14:foregroundMark x1="58946" y1="59744" x2="64058" y2="71565"/>
                        <a14:foregroundMark x1="51917" y1="58946" x2="51118" y2="73962"/>
                        <a14:foregroundMark x1="38179" y1="63578" x2="37700" y2="68690"/>
                        <a14:foregroundMark x1="42173" y1="68371" x2="47604" y2="68850"/>
                        <a14:foregroundMark x1="31470" y1="49840" x2="35942" y2="48403"/>
                        <a14:foregroundMark x1="50479" y1="29872" x2="48882" y2="34984"/>
                        <a14:foregroundMark x1="60703" y1="30351" x2="63738" y2="36422"/>
                        <a14:foregroundMark x1="58147" y1="21246" x2="54633" y2="27955"/>
                        <a14:foregroundMark x1="73642" y1="36901" x2="71725" y2="42013"/>
                        <a14:foregroundMark x1="64856" y1="54153" x2="69968" y2="59265"/>
                        <a14:foregroundMark x1="61502" y1="60543" x2="66933" y2="58946"/>
                        <a14:foregroundMark x1="72524" y1="57668" x2="72524" y2="61342"/>
                        <a14:foregroundMark x1="61022" y1="75399" x2="57029" y2="77796"/>
                        <a14:foregroundMark x1="57508" y1="60064" x2="60703" y2="63738"/>
                        <a14:foregroundMark x1="59744" y1="62460" x2="61502" y2="65176"/>
                        <a14:foregroundMark x1="58946" y1="60863" x2="59105" y2="65176"/>
                        <a14:foregroundMark x1="54633" y1="59265" x2="57827" y2="61022"/>
                        <a14:foregroundMark x1="51597" y1="62460" x2="52716" y2="66134"/>
                        <a14:foregroundMark x1="50479" y1="85304" x2="58147" y2="92812"/>
                        <a14:foregroundMark x1="50799" y1="68371" x2="49681" y2="81310"/>
                        <a14:foregroundMark x1="58307" y1="92013" x2="65655" y2="915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2255" y="1447019"/>
            <a:ext cx="2385381" cy="238538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D59D378-AC9C-49E0-830B-7EE75D63E503}"/>
              </a:ext>
            </a:extLst>
          </p:cNvPr>
          <p:cNvSpPr txBox="1"/>
          <p:nvPr/>
        </p:nvSpPr>
        <p:spPr>
          <a:xfrm>
            <a:off x="1989369" y="2293083"/>
            <a:ext cx="604189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NHÓM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LẬP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CHO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SAU: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nghị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phân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tác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truyện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sắc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thuật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-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chức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phán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sự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Tản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Viên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39" grpId="0"/>
    </p:bldLst>
  </p:timing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2764</Words>
  <Application>Microsoft Office PowerPoint</Application>
  <PresentationFormat>On-screen Show (16:9)</PresentationFormat>
  <Paragraphs>107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#9Slide04 Chonburi</vt:lpstr>
      <vt:lpstr>#9Slide03 AmpleSoft Bold</vt:lpstr>
      <vt:lpstr>Wingdings</vt:lpstr>
      <vt:lpstr>Yu Mincho</vt:lpstr>
      <vt:lpstr>Josefin Sans</vt:lpstr>
      <vt:lpstr>Raleway</vt:lpstr>
      <vt:lpstr>Language Arts Subject for High School - 9th Grade: Grammar by Slidesgo</vt:lpstr>
      <vt:lpstr>TIẾT 9-10 VIẾT VĂN BẢN NGHỊ LUẬN PHÂN TÍCH, ĐÁNH GIÁ TÁC PHẨM </vt:lpstr>
      <vt:lpstr>KHỞI ĐỘNG</vt:lpstr>
      <vt:lpstr>PowerPoint Presentation</vt:lpstr>
      <vt:lpstr>HÌNH THÀNH KIẾN THỨC</vt:lpstr>
      <vt:lpstr>1. VẤN ĐỀ CHÍNH ĐƯỢC VĂN BẢN BÀN LUẬN</vt:lpstr>
      <vt:lpstr>PowerPoint Presentation</vt:lpstr>
      <vt:lpstr>3. Tác giả bài viết đã triển khai các luận điểm theo trình tự nào? </vt:lpstr>
      <vt:lpstr>PowerPoint Presentation</vt:lpstr>
      <vt:lpstr>NHIỆM VỤ</vt:lpstr>
      <vt:lpstr>DÀN Ý THAM KHẢO</vt:lpstr>
      <vt:lpstr>DÀN Ý THAM KHẢO</vt:lpstr>
      <vt:lpstr>DÀN Ý THAM KHẢO</vt:lpstr>
      <vt:lpstr>DÀN Ý THAM KHẢO</vt:lpstr>
      <vt:lpstr>DÀN Ý THAM KHẢO</vt:lpstr>
      <vt:lpstr>DÀN Ý THAM KHẢO</vt:lpstr>
      <vt:lpstr>DÀN Ý THAM KHẢO</vt:lpstr>
      <vt:lpstr>DÀN Ý THAM KHẢO</vt:lpstr>
      <vt:lpstr>LUYỆN TẬP</vt:lpstr>
      <vt:lpstr>NHIỆM VỤ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2022-09-03T03:18:29Z</dcterms:modified>
</cp:coreProperties>
</file>