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9" r:id="rId2"/>
    <p:sldId id="257" r:id="rId3"/>
    <p:sldId id="280" r:id="rId4"/>
    <p:sldId id="281" r:id="rId5"/>
    <p:sldId id="260" r:id="rId6"/>
    <p:sldId id="258" r:id="rId7"/>
    <p:sldId id="266" r:id="rId8"/>
    <p:sldId id="262" r:id="rId9"/>
    <p:sldId id="268" r:id="rId10"/>
    <p:sldId id="269" r:id="rId11"/>
    <p:sldId id="267" r:id="rId12"/>
    <p:sldId id="270" r:id="rId13"/>
    <p:sldId id="271" r:id="rId14"/>
    <p:sldId id="264" r:id="rId15"/>
    <p:sldId id="282" r:id="rId16"/>
    <p:sldId id="25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CC"/>
    <a:srgbClr val="FF99FF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2" y="1882588"/>
            <a:ext cx="9144000" cy="3644153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kể tên mạng xã hội mà em đang dùng. Mạng xã hội đó có điểm gì khác so với các website thông thường?</a:t>
            </a:r>
            <a:endParaRPr lang="en-US" sz="32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47805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42699" y="722905"/>
            <a:ext cx="7513495" cy="53912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71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127" y="309282"/>
            <a:ext cx="3582456" cy="69135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984160" y="1311078"/>
            <a:ext cx="8159840" cy="553998"/>
            <a:chOff x="676256" y="1379897"/>
            <a:chExt cx="8159840" cy="553998"/>
          </a:xfrm>
        </p:grpSpPr>
        <p:grpSp>
          <p:nvGrpSpPr>
            <p:cNvPr id="7" name="Group 6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00452" y="1405356"/>
              <a:ext cx="7735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CHIA SẺ THÔNG TIN LÊN TRANG CÁ NHÂN</a:t>
              </a:r>
              <a:endPara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04482" y="2527816"/>
            <a:ext cx="9736306" cy="173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3.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Đăng thông tin lên trang cá nhân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Giáo viên yêu cầu mỗi học sinh tìm một bài hát về thầy, cô và mái trường, sau đó chia sẻ trên mạng xã hội </a:t>
            </a:r>
          </a:p>
        </p:txBody>
      </p:sp>
    </p:spTree>
    <p:extLst>
      <p:ext uri="{BB962C8B-B14F-4D97-AF65-F5344CB8AC3E}">
        <p14:creationId xmlns:p14="http://schemas.microsoft.com/office/powerpoint/2010/main" val="14747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0877" y="522921"/>
            <a:ext cx="9921923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</a:t>
            </a:r>
            <a:r>
              <a:rPr lang="en-US" sz="280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Vào máy tìm kiếm Google tìm bài hát về chủ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đề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thầy, cô và mái trường mà mình yêu thích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Sao chép địa chỉ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web chứa bài hát tìm được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Mở website </a:t>
            </a:r>
            <a:r>
              <a:rPr lang="en-US" sz="2800" u="sng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https://www.facebook.com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đăng nhập tài khoản cá nhân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Tại cửa sổ trang cá nhân: Nháy chuột vào ô có dòng chữ What’s on your mind? Xuất hiện cửa sổ Create post để nhập thông tin bài viết, dán địa chỉ trang web đã sao chép ở Bước 2.</a:t>
            </a:r>
          </a:p>
          <a:p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5.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Nháy chuột chọn Post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10679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7480" y="997244"/>
            <a:ext cx="9172789" cy="4379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32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25843" y="5540991"/>
            <a:ext cx="636042" cy="847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651" y="389324"/>
            <a:ext cx="3657995" cy="76120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1161885" y="1323833"/>
            <a:ext cx="9880979" cy="4462818"/>
          </a:xfrm>
          <a:prstGeom prst="horizontalScroll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hãy chia sẻ lên trang cá nhân Facebook cho các bạn một tệp văn bản có nội dung là đề bài tập của một môn học.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tìm trên Internet một bức ảnh về phong cảnh hoặc một món ăn mà em yêu thích, viết một đoạn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thiệu ngắn gọn và đăng lên trang Facebook cá nhân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25843" y="5540991"/>
            <a:ext cx="636042" cy="847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650" y="225551"/>
            <a:ext cx="3657995" cy="76120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1180333" y="731312"/>
            <a:ext cx="9894628" cy="5657359"/>
          </a:xfrm>
          <a:prstGeom prst="horizontalScroll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8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câu sau, những câu nào đúng?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1) Em không thể đưa ý kiến của mình lên trang cá nhân của bạn bè trên mạng xã hội.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2) Em có thể thay ảnh đại diện tài khoản Facebook cá nhân của một người bạn bất kì.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3) Sau khi tạo tài khoản Facebook, em không thể thay đổi thông tin cá nhân của mình trên trang cá nhân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4) Em có thể chia sẻ bài viết của em cho bạn bè trên mạng xã hội Facebook</a:t>
            </a:r>
          </a:p>
        </p:txBody>
      </p:sp>
    </p:spTree>
    <p:extLst>
      <p:ext uri="{BB962C8B-B14F-4D97-AF65-F5344CB8AC3E}">
        <p14:creationId xmlns:p14="http://schemas.microsoft.com/office/powerpoint/2010/main" val="39686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07056" y="1991055"/>
            <a:ext cx="6096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2</a:t>
            </a:r>
            <a:endParaRPr lang="en-US" sz="4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SỬ DỤNG MẠNG XÃ HỘI </a:t>
            </a:r>
            <a:endParaRPr lang="en-US" sz="4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788693" y="2618852"/>
            <a:ext cx="6096000" cy="1588643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Em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hãy cho biết mạng xã hội do ai sáng lập ra?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263" y="395785"/>
            <a:ext cx="1397184" cy="19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6161" y="1887247"/>
            <a:ext cx="9826389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GIỚI THIỆU MẠNG XÃ HỘI  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Facebook do Mark Zuckerberg tạo ra vào năm 2004, khi ông đang là sinh viên đại học Harvard.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Hiện nay Facebook là một trong những mạng xã hội phát triển nhanh nhất thế giới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5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6411" y="1955486"/>
            <a:ext cx="9826389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Facebook là một website mà mọi người có thể đăng kí và tạo tài khoản miễn phí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Mọi người có tài khoản Facebook đều có thể kết nối tự nguyện với những người mà mình muốn giao lưu và chia sẻ thông tin.</a:t>
            </a:r>
          </a:p>
        </p:txBody>
      </p:sp>
    </p:spTree>
    <p:extLst>
      <p:ext uri="{BB962C8B-B14F-4D97-AF65-F5344CB8AC3E}">
        <p14:creationId xmlns:p14="http://schemas.microsoft.com/office/powerpoint/2010/main" val="104836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127" y="282388"/>
            <a:ext cx="3582456" cy="69135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961315" y="1162190"/>
            <a:ext cx="9372928" cy="553998"/>
            <a:chOff x="676256" y="1379897"/>
            <a:chExt cx="9372928" cy="553998"/>
          </a:xfrm>
        </p:grpSpPr>
        <p:grpSp>
          <p:nvGrpSpPr>
            <p:cNvPr id="7" name="Group 6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00452" y="1391708"/>
              <a:ext cx="8948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TÀI KHOẢN TRÊN MẠNG XÃ HỘI FACEBOOK</a:t>
              </a:r>
              <a:endPara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88455" y="2022642"/>
            <a:ext cx="5248488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1.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Tạo tài khoản trên Facebook</a:t>
            </a:r>
          </a:p>
        </p:txBody>
      </p:sp>
      <p:pic>
        <p:nvPicPr>
          <p:cNvPr id="16" name="Picture 15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83841" y="2795311"/>
            <a:ext cx="6952072" cy="3428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6412" y="1455197"/>
            <a:ext cx="96626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dẫn: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Truy cập vào website </a:t>
            </a:r>
            <a:r>
              <a:rPr lang="en-US" sz="2800" u="sng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https://www.facebook.com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các thông tin cá nhân (họ tên, số điện thoại hoặc email, mật khẩu, ngày sinh, giới tính) vào cửa sổ đăng kí và chọn Sign Up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126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365" y="374379"/>
            <a:ext cx="3643985" cy="70322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159357" y="1405726"/>
            <a:ext cx="8422411" cy="553998"/>
            <a:chOff x="676256" y="1379897"/>
            <a:chExt cx="8422411" cy="553998"/>
          </a:xfrm>
        </p:grpSpPr>
        <p:grpSp>
          <p:nvGrpSpPr>
            <p:cNvPr id="17" name="Group 16"/>
            <p:cNvGrpSpPr/>
            <p:nvPr/>
          </p:nvGrpSpPr>
          <p:grpSpPr>
            <a:xfrm>
              <a:off x="676256" y="1379897"/>
              <a:ext cx="421114" cy="553998"/>
              <a:chOff x="1069018" y="1379837"/>
              <a:chExt cx="421114" cy="55399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69018" y="1379837"/>
                <a:ext cx="39786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100452" y="1391708"/>
              <a:ext cx="7998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HỒ SƠ TRÊN MẠNG XÃ HỘI FACEBOOK</a:t>
              </a:r>
              <a:endPara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179679" y="2613908"/>
            <a:ext cx="928815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2.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Em hãy tạo hồ sơ cá nhân cho tài khoản Facebook của mình</a:t>
            </a:r>
          </a:p>
        </p:txBody>
      </p:sp>
    </p:spTree>
    <p:extLst>
      <p:ext uri="{BB962C8B-B14F-4D97-AF65-F5344CB8AC3E}">
        <p14:creationId xmlns:p14="http://schemas.microsoft.com/office/powerpoint/2010/main" val="624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0060" y="959200"/>
            <a:ext cx="9676262" cy="516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Đăng nhập vào tài khoản Facebook. Tại cửa sổ trang cá nhân thực hiện: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Cập nhật ảnh đại diện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: chọn Update profile picture, chọn tệp ảnh, chọn Save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Cập nhật ảnh bìa: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Add cover phôt, chọn tệp ảnh, chọn Save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Cập nhật thông tin cá nhân: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Edit Profile, thay đổi ảnh bìa, ảnh đại diện, nhập các thông tin cá nhân như nơi ở, sở thích,..</a:t>
            </a:r>
          </a:p>
        </p:txBody>
      </p:sp>
    </p:spTree>
    <p:extLst>
      <p:ext uri="{BB962C8B-B14F-4D97-AF65-F5344CB8AC3E}">
        <p14:creationId xmlns:p14="http://schemas.microsoft.com/office/powerpoint/2010/main" val="32757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Custom</PresentationFormat>
  <Paragraphs>43</Paragraphs>
  <Slides>16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2022-08-04T14:19:22Z</dcterms:created>
  <dcterms:modified xsi:type="dcterms:W3CDTF">2022-08-04T14:19:31Z</dcterms:modified>
</cp:coreProperties>
</file>