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5"/>
  </p:notesMasterIdLst>
  <p:sldIdLst>
    <p:sldId id="279" r:id="rId2"/>
    <p:sldId id="301" r:id="rId3"/>
    <p:sldId id="377" r:id="rId4"/>
    <p:sldId id="378" r:id="rId5"/>
    <p:sldId id="372" r:id="rId6"/>
    <p:sldId id="358" r:id="rId7"/>
    <p:sldId id="373" r:id="rId8"/>
    <p:sldId id="379" r:id="rId9"/>
    <p:sldId id="374" r:id="rId10"/>
    <p:sldId id="375" r:id="rId11"/>
    <p:sldId id="376" r:id="rId12"/>
    <p:sldId id="380" r:id="rId13"/>
    <p:sldId id="38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3333CC"/>
    <a:srgbClr val="FFCC00"/>
    <a:srgbClr val="FFFF66"/>
    <a:srgbClr val="66FF33"/>
    <a:srgbClr val="FF33CC"/>
    <a:srgbClr val="CCCC00"/>
    <a:srgbClr val="FF0066"/>
    <a:srgbClr val="00FF00"/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E907CA-8C46-46C3-AE5A-20978CE22B24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EDB108-CF2B-4BA7-9F7A-E3008B0160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7044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6745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762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999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6338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7765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54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EDB108-CF2B-4BA7-9F7A-E3008B01606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71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0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0645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99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976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12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4115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831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981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67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855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37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2CF3-161D-4290-9691-8A065EC2791C}" type="datetimeFigureOut">
              <a:rPr lang="en-US" smtClean="0"/>
              <a:t>8/4/2022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DA1D9-76DF-4E13-9ADB-F9C797BBD9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558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2216" y="1267723"/>
            <a:ext cx="7228764" cy="25822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15 </a:t>
            </a:r>
            <a:endParaRPr lang="en-US" sz="44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THỰC HÀNH TỔNG </a:t>
            </a:r>
            <a:r>
              <a:rPr lang="en-US" sz="4400" b="1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HỢP </a:t>
            </a:r>
            <a:r>
              <a:rPr lang="en-US" sz="44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TẠO BÀI TRÌNH CHIẾU </a:t>
            </a:r>
            <a:endParaRPr lang="en-US" sz="44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40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55677" y="1817689"/>
            <a:ext cx="9548884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Gợi ý nội dung bài trình bày gồm</a:t>
            </a:r>
            <a:r>
              <a:rPr lang="en-US" sz="280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endParaRPr lang="en-US" sz="2800" smtClean="0">
              <a:solidFill>
                <a:srgbClr val="CC00CC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Đặc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điểm môn học, kinh nghiệm học trên lớp và học ở nhà, kết luận. </a:t>
            </a:r>
            <a:endParaRPr lang="en-US" sz="280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indent="-45720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Nội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dung và hình ảnh trong bài trình chiếu có thể sao chép từ các tệp tài liệu hoặc trên internet.</a:t>
            </a:r>
          </a:p>
        </p:txBody>
      </p:sp>
    </p:spTree>
    <p:extLst>
      <p:ext uri="{BB962C8B-B14F-4D97-AF65-F5344CB8AC3E}">
        <p14:creationId xmlns:p14="http://schemas.microsoft.com/office/powerpoint/2010/main" val="287276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59" y="1010325"/>
            <a:ext cx="10058401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Hướng dẫn</a:t>
            </a:r>
            <a:endParaRPr lang="en-US" sz="2800" b="1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Thảo luận và lập dàn ý cho các nội dung sẽ trình bày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2.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Khởi động phần mềm PowerPoint và tạo tệp mới, chọn mẫu bài trình chiếu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3.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Nhập nội dung cho trang tiêu đề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4.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Thêm các trang chiếu mới, soạn nội dung đã chuẩn bị ở Bước 1, định dạng các trang chiếu, thêm hình ảnh và hiệu ứng cho phù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hợp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1095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60060" y="1419759"/>
            <a:ext cx="9867332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 smtClean="0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</a:t>
            </a: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Chọn trang chiếu đầu tiên, thay đổi màu nền theo ý muốn. Chọn trang chiếu cuối cùng, thay đổi màu nền theo ý muốn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6.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Trình chiếu để xem thử và chỉnh sửa (nếu cần)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sz="2800" i="1">
                <a:solidFill>
                  <a:srgbClr val="CC00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Bước 7.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Lưu bài trình chiếu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3371590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88206" y="2331805"/>
            <a:ext cx="9594376" cy="1578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Bài 1.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Để sản phẩm của Bài 3 được trình chiếu trong 5 phút, em hãy đặt thời gian tự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động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chuyển trang chiếu cho bài trình chiếu đó.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4008784" y="204542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VẬN DỤNG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987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3834621" y="147353"/>
            <a:ext cx="4353220" cy="701545"/>
            <a:chOff x="4168573" y="1295284"/>
            <a:chExt cx="4353220" cy="701545"/>
          </a:xfrm>
        </p:grpSpPr>
        <p:sp>
          <p:nvSpPr>
            <p:cNvPr id="13" name="Rounded Rectangle 12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       </a:t>
              </a:r>
              <a:r>
                <a:rPr lang="en-US" sz="3200" b="1" smtClean="0">
                  <a:solidFill>
                    <a:srgbClr val="FF0000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764400" y="1310006"/>
              <a:ext cx="722412" cy="665379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903940" y="1083868"/>
            <a:ext cx="8497839" cy="65864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1. Chức năng cơ bản của phần mềm trình chiếu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42383" y="1870672"/>
            <a:ext cx="10137696" cy="417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1. Tìm hiểu các chức năng cơ bản của phần mềm trình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Theo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em, phần mềm trình chiếu cung cấp những chức năng cơ bản nào sau đây?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A. Cung cấp công cụ tạo bài trình chiếu dưới dạng điện tử và lưu trên máy tính.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B. Tính toán và thống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kê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C. Trình chiếu nội dung trang chiếu ra toàn bộ màn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1681" y="3425588"/>
            <a:ext cx="841403" cy="841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email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83238" y="5205797"/>
            <a:ext cx="841403" cy="84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148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5087" y="1352056"/>
            <a:ext cx="10137696" cy="35271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. Tạo các hiệu ứng để hiển thị nội dung lên màn hình một cách sinh động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E. Cung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cấp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công cụ tìm kiếm và thay thế các đoạn văn bản.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F. Cung cấp công cụ để dễ dàng thể hiện nội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dung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phân cấp từ khái quát đến chi tiết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dần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G. Cung cấp thư viện các mẫu trình bày đa dạng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385" y="1091821"/>
            <a:ext cx="841403" cy="84140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6832" y="2193459"/>
            <a:ext cx="841403" cy="84140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5499" y="2874395"/>
            <a:ext cx="841403" cy="8414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94385" y="4037772"/>
            <a:ext cx="841403" cy="841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40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28548" y="2266456"/>
            <a:ext cx="9128449" cy="1746861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Phần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mềm trình chiếu được sử dụng để tạo bài trình chiếu với nội dung ngắn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gọn,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rõ ràng và được trình bày sinh động, hấp dẫn.</a:t>
            </a:r>
          </a:p>
        </p:txBody>
      </p:sp>
      <p:sp>
        <p:nvSpPr>
          <p:cNvPr id="3" name="Down Arrow 2"/>
          <p:cNvSpPr/>
          <p:nvPr/>
        </p:nvSpPr>
        <p:spPr>
          <a:xfrm>
            <a:off x="5759355" y="1023582"/>
            <a:ext cx="532263" cy="8871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50962" y="1477550"/>
            <a:ext cx="983548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b="1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Bài 2. Tìm các lệnh hoặc nhóm lệnh thực hiện các chức năng cơ bản</a:t>
            </a: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Em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hãy cho biết mỗi lệnh hoặc nhóm lệnh sau đây thực hiện chức năng nào trong các chức năng cơ bản đã chỉ ra ở Bài 1: </a:t>
            </a: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Themes, Slide Show, Animations, Transitions to This Slide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41726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3937952" y="177246"/>
            <a:ext cx="4353220" cy="701545"/>
            <a:chOff x="4168573" y="1295284"/>
            <a:chExt cx="4353220" cy="701545"/>
          </a:xfrm>
        </p:grpSpPr>
        <p:sp>
          <p:nvSpPr>
            <p:cNvPr id="6" name="Rounded Rectangle 5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8573" y="1313366"/>
              <a:ext cx="722412" cy="665379"/>
            </a:xfrm>
            <a:prstGeom prst="rect">
              <a:avLst/>
            </a:prstGeom>
          </p:spPr>
        </p:pic>
      </p:grpSp>
      <p:sp>
        <p:nvSpPr>
          <p:cNvPr id="3" name="Rectangle 2"/>
          <p:cNvSpPr/>
          <p:nvPr/>
        </p:nvSpPr>
        <p:spPr>
          <a:xfrm>
            <a:off x="941696" y="1487284"/>
            <a:ext cx="1007204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2. Sao chép dữ liệu sang tệp trình chiếu</a:t>
            </a:r>
            <a:r>
              <a:rPr lang="en-US" sz="3200" b="1" i="1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Cách thực hiện: tương tự như sao chép dữ liệu từ tệp văn bản này sang tệp văn bản khác.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Thường người ta sẽ sao chép outline (các headings) từ tệp văn bản sang tệp trình chiếu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Lưu ý: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Khi sao chép cần chọn lọc các ý chính cho phù hợp. Nội dung bài trình chiếu nên ở dạng các gạch đầu dòng, với </a:t>
            </a:r>
            <a:r>
              <a:rPr lang="en-US" sz="280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</a:t>
            </a:r>
            <a:r>
              <a:rPr lang="en-US" sz="280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từ tóm tắt, không cần là câu đầy đủ.</a:t>
            </a:r>
            <a:endParaRPr lang="en-US" sz="2800"/>
          </a:p>
        </p:txBody>
      </p:sp>
    </p:spTree>
    <p:extLst>
      <p:ext uri="{BB962C8B-B14F-4D97-AF65-F5344CB8AC3E}">
        <p14:creationId xmlns:p14="http://schemas.microsoft.com/office/powerpoint/2010/main" val="150197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4008784" y="204542"/>
            <a:ext cx="4353220" cy="701545"/>
            <a:chOff x="4168573" y="1295284"/>
            <a:chExt cx="4353220" cy="701545"/>
          </a:xfrm>
        </p:grpSpPr>
        <p:sp>
          <p:nvSpPr>
            <p:cNvPr id="6" name="Rounded Rectangle 5"/>
            <p:cNvSpPr/>
            <p:nvPr/>
          </p:nvSpPr>
          <p:spPr>
            <a:xfrm>
              <a:off x="4168573" y="1295284"/>
              <a:ext cx="4353220" cy="701545"/>
            </a:xfrm>
            <a:prstGeom prst="roundRect">
              <a:avLst/>
            </a:prstGeom>
            <a:solidFill>
              <a:schemeClr val="bg1"/>
            </a:solidFill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smtClean="0">
                  <a:solidFill>
                    <a:srgbClr val="41719C"/>
                  </a:solidFill>
                  <a:latin typeface="Tahoma" panose="020B0604030504040204" pitchFamily="34" charset="0"/>
                  <a:ea typeface="Tahoma" panose="020B0604030504040204" pitchFamily="34" charset="0"/>
                  <a:cs typeface="Tahoma" panose="020B0604030504040204" pitchFamily="34" charset="0"/>
                </a:rPr>
                <a:t>THỰC HÀNH</a:t>
              </a:r>
              <a:endParaRPr lang="en-US" sz="3200" b="1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endParaRP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168573" y="1313366"/>
              <a:ext cx="722412" cy="665379"/>
            </a:xfrm>
            <a:prstGeom prst="rect">
              <a:avLst/>
            </a:prstGeom>
          </p:spPr>
        </p:pic>
      </p:grpSp>
      <p:sp>
        <p:nvSpPr>
          <p:cNvPr id="2" name="Rectangle 1"/>
          <p:cNvSpPr/>
          <p:nvPr/>
        </p:nvSpPr>
        <p:spPr>
          <a:xfrm>
            <a:off x="1138681" y="1458477"/>
            <a:ext cx="3949094" cy="61324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3200" b="1">
                <a:latin typeface="Times New Roman" panose="02020603050405020304" pitchFamily="18" charset="0"/>
                <a:ea typeface="Times New Roman" panose="02020603050405020304" pitchFamily="18" charset="0"/>
              </a:rPr>
              <a:t>3. Tạo bài trình chiếu</a:t>
            </a:r>
            <a:endParaRPr lang="en-US" sz="32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138681" y="2269270"/>
            <a:ext cx="10093426" cy="36810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latin typeface="Times New Roman" panose="02020603050405020304" pitchFamily="18" charset="0"/>
                <a:ea typeface="Times New Roman" panose="02020603050405020304" pitchFamily="18" charset="0"/>
              </a:rPr>
              <a:t>Bài 3.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Tạo bài trình chiếu chia sẻ kinh nghiệm học tập về một môn học.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b="1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Yêu cầu: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Bài trình chiếu gồm khoảng 6 trang: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1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là trang tiêu đề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2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 liệt kê các mục nội dung </a:t>
            </a: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chính</a:t>
            </a:r>
            <a:endParaRPr lang="en-US" sz="280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223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29499" y="1068267"/>
            <a:ext cx="10093426" cy="46720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Các trang tiếp theo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trình bày chi tiết các mục nội dung ở trang thứ hai.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+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Trang kết thúc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có lời cảm ơn hoặc lời chào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hình ảnh minh họa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ở một số trang chiếu. Các phần nội dung bài trình chiếu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các hiệu ứng xuất hiện hoặc biến mất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khác nhau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Chọn màu nền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cho trang chiếu đầu tiên và trang chiếu cuối cùng khác màu nền các trang chiếu còn lại trong bài trình chiếu</a:t>
            </a:r>
          </a:p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en-US" sz="2800" i="1">
                <a:solidFill>
                  <a:srgbClr val="3333CC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Có hiệu ứng chuyển trang </a:t>
            </a: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chiếu cho một số trang chiếu</a:t>
            </a:r>
          </a:p>
        </p:txBody>
      </p:sp>
    </p:spTree>
    <p:extLst>
      <p:ext uri="{BB962C8B-B14F-4D97-AF65-F5344CB8AC3E}">
        <p14:creationId xmlns:p14="http://schemas.microsoft.com/office/powerpoint/2010/main" val="197607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2815988" y="1321870"/>
            <a:ext cx="6096000" cy="4666369"/>
          </a:xfrm>
          <a:prstGeom prst="cloud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>
                <a:latin typeface="Times New Roman" panose="02020603050405020304" pitchFamily="18" charset="0"/>
                <a:ea typeface="Times New Roman" panose="02020603050405020304" pitchFamily="18" charset="0"/>
              </a:rPr>
              <a:t>Chia lớp thành các nhóm, mỗi nhóm 5 bạn. Mỗi nhóm thảo luận, lựa chọn một môn học để tạo bài trình chiếu giới thiệu kinh nghiệm học tập của nhóm.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4008784" y="204542"/>
            <a:ext cx="4353220" cy="701545"/>
          </a:xfrm>
          <a:prstGeom prst="roundRect">
            <a:avLst/>
          </a:prstGeom>
          <a:solidFill>
            <a:schemeClr val="bg1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smtClean="0">
                <a:solidFill>
                  <a:srgbClr val="41719C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HOẠT ĐỘNG NHÓM</a:t>
            </a:r>
            <a:endParaRPr lang="en-US" sz="3200" b="1" dirty="0">
              <a:solidFill>
                <a:srgbClr val="FF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28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664</Words>
  <Application>Microsoft Office PowerPoint</Application>
  <PresentationFormat>Custom</PresentationFormat>
  <Paragraphs>55</Paragraphs>
  <Slides>13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thuvienhoclieu.com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thuvienhoclieu.com</dc:title>
  <dc:creator>thuvienhoclieu.com</dc:creator>
  <cp:keywords>thuvienhoclieu.com</cp:keywords>
  <dc:description>thuvienhoclieu.com</dc:description>
  <cp:lastModifiedBy/>
  <cp:revision>1</cp:revision>
  <dcterms:created xsi:type="dcterms:W3CDTF">2022-08-04T14:25:41Z</dcterms:created>
  <dcterms:modified xsi:type="dcterms:W3CDTF">2022-08-04T14:25:49Z</dcterms:modified>
</cp:coreProperties>
</file>