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430" r:id="rId2"/>
    <p:sldId id="435" r:id="rId3"/>
    <p:sldId id="436" r:id="rId4"/>
    <p:sldId id="437" r:id="rId5"/>
    <p:sldId id="438" r:id="rId6"/>
    <p:sldId id="461" r:id="rId7"/>
    <p:sldId id="443" r:id="rId8"/>
    <p:sldId id="456" r:id="rId9"/>
    <p:sldId id="504" r:id="rId10"/>
    <p:sldId id="458" r:id="rId11"/>
    <p:sldId id="459" r:id="rId12"/>
    <p:sldId id="460" r:id="rId13"/>
    <p:sldId id="439" r:id="rId14"/>
    <p:sldId id="440" r:id="rId15"/>
    <p:sldId id="444" r:id="rId16"/>
    <p:sldId id="467" r:id="rId17"/>
    <p:sldId id="450" r:id="rId18"/>
    <p:sldId id="469" r:id="rId19"/>
    <p:sldId id="481" r:id="rId20"/>
    <p:sldId id="482" r:id="rId21"/>
    <p:sldId id="470" r:id="rId22"/>
    <p:sldId id="490" r:id="rId23"/>
    <p:sldId id="491" r:id="rId24"/>
    <p:sldId id="451" r:id="rId25"/>
    <p:sldId id="474" r:id="rId26"/>
    <p:sldId id="492" r:id="rId27"/>
    <p:sldId id="493" r:id="rId28"/>
    <p:sldId id="494" r:id="rId29"/>
    <p:sldId id="495" r:id="rId30"/>
    <p:sldId id="498" r:id="rId31"/>
    <p:sldId id="499" r:id="rId32"/>
  </p:sldIdLst>
  <p:sldSz cx="9144000" cy="5143500" type="screen16x9"/>
  <p:notesSz cx="6858000" cy="9144000"/>
  <p:embeddedFontLst>
    <p:embeddedFont>
      <p:font typeface="宋体" pitchFamily="2" charset="-122"/>
      <p:regular r:id="rId34"/>
    </p:embeddedFont>
    <p:embeddedFont>
      <p:font typeface="Quicksand Light" charset="0"/>
      <p:bold r:id="rId35"/>
      <p:boldItalic r:id="rId36"/>
    </p:embeddedFont>
    <p:embeddedFont>
      <p:font typeface="Microsoft YaHei" pitchFamily="34" charset="-122"/>
      <p:regular r:id="rId37"/>
      <p:bold r:id="rId38"/>
    </p:embeddedFont>
    <p:embeddedFont>
      <p:font typeface="Jua" charset="0"/>
      <p:bold r:id="rId39"/>
      <p:boldItalic r:id="rId40"/>
    </p:embeddedFont>
    <p:embeddedFont>
      <p:font typeface="Calibri" pitchFamily="34" charset="0"/>
      <p:regular r:id="rId41"/>
      <p:bold r:id="rId42"/>
      <p:italic r:id="rId43"/>
      <p:boldItalic r:id="rId44"/>
    </p:embeddedFont>
    <p:embeddedFont>
      <p:font typeface="Cambria Math" pitchFamily="18" charset="0"/>
      <p:regular r:id="rId45"/>
    </p:embeddedFont>
    <p:embeddedFont>
      <p:font typeface="Quicksand" charset="0"/>
      <p:bold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3FB"/>
    <a:srgbClr val="19A382"/>
    <a:srgbClr val="157FF7"/>
    <a:srgbClr val="0FB62A"/>
    <a:srgbClr val="AED9FD"/>
    <a:srgbClr val="DEFD89"/>
    <a:srgbClr val="F0BEFD"/>
    <a:srgbClr val="9DEBFB"/>
    <a:srgbClr val="F75535"/>
    <a:srgbClr val="F76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38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#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0E755BBA-FC6A-4DD3-B715-50AB05F12164}">
      <dgm:prSet/>
      <dgm:spPr/>
      <dgm:t>
        <a:bodyPr/>
        <a:lstStyle/>
        <a:p>
          <a:endParaRPr lang="en-US"/>
        </a:p>
      </dgm:t>
    </dgm:pt>
    <dgm:pt modelId="{41D8AE83-6358-42AE-B439-0EFC9D377ED1}" type="sibTrans" cxnId="{0E755BBA-FC6A-4DD3-B715-50AB05F12164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dạy.</a:t>
          </a:r>
          <a:endParaRPr lang="en-US" dirty="0"/>
        </a:p>
      </dgm:t>
    </dgm:pt>
    <dgm:pt modelId="{A44464D3-94BC-4791-92AF-D4DDB39C3B1A}" type="parTrans" cxnId="{14A4257A-0E0C-46A7-924A-2D85765FC2DD}">
      <dgm:prSet/>
      <dgm:spPr/>
      <dgm:t>
        <a:bodyPr/>
        <a:lstStyle/>
        <a:p>
          <a:endParaRPr lang="en-US"/>
        </a:p>
      </dgm:t>
    </dgm:pt>
    <dgm:pt modelId="{C021D020-C3B9-4ABB-A06B-CC452B865337}" type="sibTrans" cxnId="{14A4257A-0E0C-46A7-924A-2D85765FC2DD}">
      <dgm:prSet/>
      <dgm:spPr/>
      <dgm:t>
        <a:bodyPr/>
        <a:lstStyle/>
        <a:p>
          <a:endParaRPr lang="en-US"/>
        </a:p>
      </dgm:t>
    </dgm:pt>
    <dgm:pt modelId="{EA27239D-97BD-4AC2-ADBC-E35E4ED41985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máy chiếu</a:t>
          </a:r>
          <a:r>
            <a:rPr lang="en-US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/>
        </a:p>
      </dgm:t>
    </dgm:pt>
    <dgm:pt modelId="{77ACA263-1B65-4691-9024-583EB639A3E4}" type="parTrans" cxnId="{635E9369-75DD-4FF8-B126-153E868913F4}">
      <dgm:prSet/>
      <dgm:spPr/>
    </dgm:pt>
    <dgm:pt modelId="{589D0AF7-C593-4E42-A38E-0DFDBE81C6F6}" type="sibTrans" cxnId="{635E9369-75DD-4FF8-B126-153E868913F4}">
      <dgm:prSet/>
      <dgm:spPr/>
    </dgm:pt>
    <dgm:pt modelId="{8AD7CE77-1E9F-481A-ABD5-E0DC074A186F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endParaRPr lang="en-US" dirty="0"/>
        </a:p>
      </dgm:t>
    </dgm:pt>
    <dgm:pt modelId="{6F14A6DA-817F-4F1B-9433-21D425A8D321}" type="parTrans" cxnId="{FAECFFBF-ABDF-47C2-B182-12E859540A1A}">
      <dgm:prSet/>
      <dgm:spPr/>
    </dgm:pt>
    <dgm:pt modelId="{0ACE19BD-4DA2-437E-848A-AA8616BDF72D}" type="sibTrans" cxnId="{FAECFFBF-ABDF-47C2-B182-12E859540A1A}">
      <dgm:prSet/>
      <dgm:spPr/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B203F066-2EB0-4BEA-AD22-B631964A6587}">
      <dgm:prSet/>
      <dgm:spPr/>
      <dgm:t>
        <a:bodyPr/>
        <a:lstStyle/>
        <a:p>
          <a:endParaRPr lang="en-US"/>
        </a:p>
      </dgm:t>
    </dgm:pt>
    <dgm:pt modelId="{8A81B1FB-67E6-4DD3-8927-4689A7E10F68}" type="sibTrans" cxnId="{B203F066-2EB0-4BEA-AD22-B631964A6587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vi-VN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+mj-lt"/>
          </a:endParaRPr>
        </a:p>
      </dgm:t>
    </dgm:pt>
    <dgm:pt modelId="{527A9CE6-AF4E-472F-AD59-A231136EB5D9}" type="parTrans" cxnId="{B99C10DF-087E-4B2D-BA21-57843B1549E5}">
      <dgm:prSet/>
      <dgm:spPr/>
      <dgm:t>
        <a:bodyPr/>
        <a:lstStyle/>
        <a:p>
          <a:endParaRPr lang="en-US"/>
        </a:p>
      </dgm:t>
    </dgm:pt>
    <dgm:pt modelId="{3EE0876E-E618-456F-81E9-FBAA95CF7E2B}" type="sibTrans" cxnId="{B99C10DF-087E-4B2D-BA21-57843B1549E5}">
      <dgm:prSet/>
      <dgm:spPr/>
      <dgm:t>
        <a:bodyPr/>
        <a:lstStyle/>
        <a:p>
          <a:endParaRPr lang="en-US"/>
        </a:p>
      </dgm:t>
    </dgm:pt>
    <dgm:pt modelId="{669C8C2D-FA85-471B-9427-E4124D7FBA1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20000"/>
            </a:spcAft>
          </a:pP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vi-VN" alt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vi-VN" altLang="en-US" dirty="0">
            <a:latin typeface="+mj-lt"/>
          </a:endParaRPr>
        </a:p>
      </dgm:t>
    </dgm:pt>
    <dgm:pt modelId="{DA87094F-107D-47CF-94D4-8618EABB3B6E}" type="parTrans" cxnId="{5EE3B45F-73A2-4982-8D3C-7496F54DBA21}">
      <dgm:prSet/>
      <dgm:spPr/>
    </dgm:pt>
    <dgm:pt modelId="{A28B0A13-323F-4A51-9CD1-FCBF6E2B14B9}" type="sibTrans" cxnId="{5EE3B45F-73A2-4982-8D3C-7496F54DBA21}">
      <dgm:prSet/>
      <dgm:spPr/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9C10DF-087E-4B2D-BA21-57843B1549E5}" srcId="{3B33AAEF-2BF8-4EBB-A3B1-62835B5C81BF}" destId="{704E6F5A-9DD3-4463-B617-DAC4CB1475BA}" srcOrd="0" destOrd="0" parTransId="{527A9CE6-AF4E-472F-AD59-A231136EB5D9}" sibTransId="{3EE0876E-E618-456F-81E9-FBAA95CF7E2B}"/>
    <dgm:cxn modelId="{14A4257A-0E0C-46A7-924A-2D85765FC2DD}" srcId="{8E595FF9-7F13-4589-ADB1-A98CFA417FE8}" destId="{ECA0ABAF-B23C-4736-AEB9-5FAE681D07FA}" srcOrd="0" destOrd="0" parTransId="{A44464D3-94BC-4791-92AF-D4DDB39C3B1A}" sibTransId="{C021D020-C3B9-4ABB-A06B-CC452B865337}"/>
    <dgm:cxn modelId="{7524759F-60A0-4653-83D1-52480E16C9E3}" type="presOf" srcId="{3B33AAEF-2BF8-4EBB-A3B1-62835B5C81BF}" destId="{D2408717-B530-41AC-B5CE-E14FAEC5B062}" srcOrd="0" destOrd="0" presId="urn:microsoft.com/office/officeart/2005/8/layout/vList2#1"/>
    <dgm:cxn modelId="{0E755BBA-FC6A-4DD3-B715-50AB05F12164}" srcId="{E1A6C867-5640-4890-9BBB-DBBB33C62E0E}" destId="{8E595FF9-7F13-4589-ADB1-A98CFA417FE8}" srcOrd="0" destOrd="0" parTransId="{B327BC0A-A89C-479E-B8CD-C46EF1DB42D9}" sibTransId="{41D8AE83-6358-42AE-B439-0EFC9D377ED1}"/>
    <dgm:cxn modelId="{F23BEFC7-FE0E-45FB-B656-9703D7F9F379}" type="presOf" srcId="{704E6F5A-9DD3-4463-B617-DAC4CB1475BA}" destId="{8F3B6D51-6576-4847-95F8-097004C88A78}" srcOrd="0" destOrd="0" presId="urn:microsoft.com/office/officeart/2005/8/layout/vList2#1"/>
    <dgm:cxn modelId="{B203F066-2EB0-4BEA-AD22-B631964A6587}" srcId="{E1A6C867-5640-4890-9BBB-DBBB33C62E0E}" destId="{3B33AAEF-2BF8-4EBB-A3B1-62835B5C81BF}" srcOrd="1" destOrd="0" parTransId="{887C755C-0A39-4BCA-B05A-04B6066CC9B9}" sibTransId="{8A81B1FB-67E6-4DD3-8927-4689A7E10F68}"/>
    <dgm:cxn modelId="{9B73E059-1B07-4EE1-82A5-82913E78BCA0}" type="presOf" srcId="{ECA0ABAF-B23C-4736-AEB9-5FAE681D07FA}" destId="{0DFB8EA2-E9F4-4E7D-B5BF-ABC527E44C63}" srcOrd="0" destOrd="0" presId="urn:microsoft.com/office/officeart/2005/8/layout/vList2#1"/>
    <dgm:cxn modelId="{FAECFFBF-ABDF-47C2-B182-12E859540A1A}" srcId="{8E595FF9-7F13-4589-ADB1-A98CFA417FE8}" destId="{8AD7CE77-1E9F-481A-ABD5-E0DC074A186F}" srcOrd="2" destOrd="0" parTransId="{6F14A6DA-817F-4F1B-9433-21D425A8D321}" sibTransId="{0ACE19BD-4DA2-437E-848A-AA8616BDF72D}"/>
    <dgm:cxn modelId="{7FD23D9D-794F-4D3C-9D51-1B87C575EB1E}" type="presOf" srcId="{8AD7CE77-1E9F-481A-ABD5-E0DC074A186F}" destId="{0DFB8EA2-E9F4-4E7D-B5BF-ABC527E44C63}" srcOrd="0" destOrd="2" presId="urn:microsoft.com/office/officeart/2005/8/layout/vList2#1"/>
    <dgm:cxn modelId="{8001D2FA-CCCE-436E-B761-DADEEDC49051}" type="presOf" srcId="{8E595FF9-7F13-4589-ADB1-A98CFA417FE8}" destId="{E5C9E7A5-AF2E-4D50-8726-C7D64A106B64}" srcOrd="0" destOrd="0" presId="urn:microsoft.com/office/officeart/2005/8/layout/vList2#1"/>
    <dgm:cxn modelId="{635E9369-75DD-4FF8-B126-153E868913F4}" srcId="{8E595FF9-7F13-4589-ADB1-A98CFA417FE8}" destId="{EA27239D-97BD-4AC2-ADBC-E35E4ED41985}" srcOrd="1" destOrd="0" parTransId="{77ACA263-1B65-4691-9024-583EB639A3E4}" sibTransId="{589D0AF7-C593-4E42-A38E-0DFDBE81C6F6}"/>
    <dgm:cxn modelId="{5EE3B45F-73A2-4982-8D3C-7496F54DBA21}" srcId="{3B33AAEF-2BF8-4EBB-A3B1-62835B5C81BF}" destId="{669C8C2D-FA85-471B-9427-E4124D7FBA10}" srcOrd="1" destOrd="0" parTransId="{DA87094F-107D-47CF-94D4-8618EABB3B6E}" sibTransId="{A28B0A13-323F-4A51-9CD1-FCBF6E2B14B9}"/>
    <dgm:cxn modelId="{AD3785E8-E43F-4F27-B4DF-EC5B749ABF98}" type="presOf" srcId="{E1A6C867-5640-4890-9BBB-DBBB33C62E0E}" destId="{EBF0A97A-EDF1-4C47-8ECB-5F5F6A8E456D}" srcOrd="0" destOrd="0" presId="urn:microsoft.com/office/officeart/2005/8/layout/vList2#1"/>
    <dgm:cxn modelId="{39A01D86-A00C-4037-8DD0-AFE99DFA7992}" type="presOf" srcId="{EA27239D-97BD-4AC2-ADBC-E35E4ED41985}" destId="{0DFB8EA2-E9F4-4E7D-B5BF-ABC527E44C63}" srcOrd="0" destOrd="1" presId="urn:microsoft.com/office/officeart/2005/8/layout/vList2#1"/>
    <dgm:cxn modelId="{F3947D5E-948D-4246-9EFA-A951D7163362}" type="presOf" srcId="{669C8C2D-FA85-471B-9427-E4124D7FBA10}" destId="{8F3B6D51-6576-4847-95F8-097004C88A78}" srcOrd="0" destOrd="1" presId="urn:microsoft.com/office/officeart/2005/8/layout/vList2#1"/>
    <dgm:cxn modelId="{C5048BBC-574C-4EE5-9EB0-EFF71B2FC2EC}" type="presParOf" srcId="{EBF0A97A-EDF1-4C47-8ECB-5F5F6A8E456D}" destId="{E5C9E7A5-AF2E-4D50-8726-C7D64A106B64}" srcOrd="0" destOrd="0" presId="urn:microsoft.com/office/officeart/2005/8/layout/vList2#1"/>
    <dgm:cxn modelId="{0F119635-2444-4793-B3AA-9B5BEB6C8F4E}" type="presParOf" srcId="{EBF0A97A-EDF1-4C47-8ECB-5F5F6A8E456D}" destId="{0DFB8EA2-E9F4-4E7D-B5BF-ABC527E44C63}" srcOrd="1" destOrd="0" presId="urn:microsoft.com/office/officeart/2005/8/layout/vList2#1"/>
    <dgm:cxn modelId="{7EF5B2CE-13B9-47FD-A9B6-A9F07920EA0E}" type="presParOf" srcId="{EBF0A97A-EDF1-4C47-8ECB-5F5F6A8E456D}" destId="{D2408717-B530-41AC-B5CE-E14FAEC5B062}" srcOrd="2" destOrd="0" presId="urn:microsoft.com/office/officeart/2005/8/layout/vList2#1"/>
    <dgm:cxn modelId="{CCBEF5AD-5B21-4CBE-87BA-5164A58FB12C}" type="presParOf" srcId="{EBF0A97A-EDF1-4C47-8ECB-5F5F6A8E456D}" destId="{8F3B6D51-6576-4847-95F8-097004C88A78}" srcOrd="3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305213"/>
          <a:ext cx="6096000" cy="7020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0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0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000" kern="1200" dirty="0"/>
        </a:p>
      </dsp:txBody>
      <dsp:txXfrm>
        <a:off x="34269" y="339482"/>
        <a:ext cx="6027462" cy="633462"/>
      </dsp:txXfrm>
    </dsp:sp>
    <dsp:sp modelId="{0DFB8EA2-E9F4-4E7D-B5BF-ABC527E44C63}">
      <dsp:nvSpPr>
        <dsp:cNvPr id="0" name=""/>
        <dsp:cNvSpPr/>
      </dsp:nvSpPr>
      <dsp:spPr>
        <a:xfrm>
          <a:off x="0" y="999587"/>
          <a:ext cx="6096000" cy="124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SGK, kế hoạch bài dạy.</a:t>
          </a:r>
          <a:endParaRPr lang="en-US" sz="230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alt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máy chiếu</a:t>
          </a:r>
          <a:r>
            <a:rPr lang="en-US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2300" kern="1200" dirty="0"/>
        </a:p>
      </dsp:txBody>
      <dsp:txXfrm>
        <a:off x="0" y="999587"/>
        <a:ext cx="6096000" cy="1242000"/>
      </dsp:txXfrm>
    </dsp:sp>
    <dsp:sp modelId="{D2408717-B530-41AC-B5CE-E14FAEC5B062}">
      <dsp:nvSpPr>
        <dsp:cNvPr id="0" name=""/>
        <dsp:cNvSpPr/>
      </dsp:nvSpPr>
      <dsp:spPr>
        <a:xfrm>
          <a:off x="0" y="2156474"/>
          <a:ext cx="6096000" cy="70200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0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0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000" kern="1200" dirty="0"/>
        </a:p>
      </dsp:txBody>
      <dsp:txXfrm>
        <a:off x="34269" y="2190743"/>
        <a:ext cx="6027462" cy="633462"/>
      </dsp:txXfrm>
    </dsp:sp>
    <dsp:sp modelId="{8F3B6D51-6576-4847-95F8-097004C88A78}">
      <dsp:nvSpPr>
        <dsp:cNvPr id="0" name=""/>
        <dsp:cNvSpPr/>
      </dsp:nvSpPr>
      <dsp:spPr>
        <a:xfrm>
          <a:off x="0" y="2943587"/>
          <a:ext cx="6096000" cy="82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vi-VN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300" kern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300" kern="1200" dirty="0">
            <a:latin typeface="+mj-lt"/>
          </a:endParaRPr>
        </a:p>
        <a:p>
          <a:pPr marL="228600" lvl="1" indent="-228600" algn="l" defTabSz="10223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hước thẳng có </a:t>
          </a:r>
          <a:r>
            <a:rPr lang="en-US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vạch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chia đơn vị, </a:t>
          </a:r>
          <a:r>
            <a:rPr lang="vi-VN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bảng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vi-VN" sz="2300" kern="1200" dirty="0" err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nh</a:t>
          </a:r>
          <a:r>
            <a:rPr 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ó</a:t>
          </a:r>
          <a:r>
            <a:rPr lang="vi-VN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m</a:t>
          </a:r>
          <a:r>
            <a:rPr lang="vi-VN" altLang="en-US" sz="23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vi-VN" altLang="en-US" sz="2300" kern="1200" dirty="0">
            <a:latin typeface="+mj-lt"/>
          </a:endParaRPr>
        </a:p>
      </dsp:txBody>
      <dsp:txXfrm>
        <a:off x="0" y="2943587"/>
        <a:ext cx="6096000" cy="822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1.wmf"/><Relationship Id="rId7" Type="http://schemas.openxmlformats.org/officeDocument/2006/relationships/image" Target="../media/image10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20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12" Type="http://schemas.openxmlformats.org/officeDocument/2006/relationships/image" Target="../media/image119.wmf"/><Relationship Id="rId2" Type="http://schemas.openxmlformats.org/officeDocument/2006/relationships/image" Target="../media/image109.wmf"/><Relationship Id="rId1" Type="http://schemas.openxmlformats.org/officeDocument/2006/relationships/image" Target="../media/image105.wmf"/><Relationship Id="rId6" Type="http://schemas.openxmlformats.org/officeDocument/2006/relationships/image" Target="../media/image113.wmf"/><Relationship Id="rId11" Type="http://schemas.openxmlformats.org/officeDocument/2006/relationships/image" Target="../media/image118.wmf"/><Relationship Id="rId5" Type="http://schemas.openxmlformats.org/officeDocument/2006/relationships/image" Target="../media/image112.wmf"/><Relationship Id="rId10" Type="http://schemas.openxmlformats.org/officeDocument/2006/relationships/image" Target="../media/image117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Relationship Id="rId14" Type="http://schemas.openxmlformats.org/officeDocument/2006/relationships/image" Target="../media/image12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3" Type="http://schemas.openxmlformats.org/officeDocument/2006/relationships/image" Target="../media/image124.wmf"/><Relationship Id="rId7" Type="http://schemas.openxmlformats.org/officeDocument/2006/relationships/image" Target="../media/image128.wmf"/><Relationship Id="rId12" Type="http://schemas.openxmlformats.org/officeDocument/2006/relationships/image" Target="../media/image133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7.wmf"/><Relationship Id="rId11" Type="http://schemas.openxmlformats.org/officeDocument/2006/relationships/image" Target="../media/image132.wmf"/><Relationship Id="rId5" Type="http://schemas.openxmlformats.org/officeDocument/2006/relationships/image" Target="../media/image126.wmf"/><Relationship Id="rId10" Type="http://schemas.openxmlformats.org/officeDocument/2006/relationships/image" Target="../media/image131.wmf"/><Relationship Id="rId4" Type="http://schemas.openxmlformats.org/officeDocument/2006/relationships/image" Target="../media/image125.wmf"/><Relationship Id="rId9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png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79.wmf"/><Relationship Id="rId7" Type="http://schemas.openxmlformats.org/officeDocument/2006/relationships/image" Target="../media/image86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9633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4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 panose="020B0704020202020204" charset="-127"/>
              <a:buNone/>
              <a:defRPr sz="7200"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2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 Light" panose="020B0704020202020204"/>
              <a:buNone/>
              <a:defRPr sz="2400">
                <a:solidFill>
                  <a:schemeClr val="accent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_1_1_2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3" name="Google Shape;1593;p2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594" name="Google Shape;1594;p2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2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96" name="Google Shape;1596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2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9" name="Google Shape;1599;p2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00" name="Google Shape;1600;p2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2" name="Google Shape;1602;p2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03" name="Google Shape;1603;p2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2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06" name="Google Shape;1606;p2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8" name="Google Shape;1608;p2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09" name="Google Shape;1609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1" name="Google Shape;1611;p2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12" name="Google Shape;1612;p2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14" name="Google Shape;1614;p2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6" name="Google Shape;1616;p20"/>
          <p:cNvSpPr txBox="1">
            <a:spLocks noGrp="1"/>
          </p:cNvSpPr>
          <p:nvPr>
            <p:ph type="title"/>
          </p:nvPr>
        </p:nvSpPr>
        <p:spPr>
          <a:xfrm>
            <a:off x="2325950" y="395775"/>
            <a:ext cx="44928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1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1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1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1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1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1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1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1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100"/>
            </a:lvl9pPr>
          </a:lstStyle>
          <a:p>
            <a:endParaRPr/>
          </a:p>
        </p:txBody>
      </p:sp>
      <p:sp>
        <p:nvSpPr>
          <p:cNvPr id="1617" name="Google Shape;1617;p20"/>
          <p:cNvSpPr txBox="1">
            <a:spLocks noGrp="1"/>
          </p:cNvSpPr>
          <p:nvPr>
            <p:ph type="subTitle" idx="1"/>
          </p:nvPr>
        </p:nvSpPr>
        <p:spPr>
          <a:xfrm>
            <a:off x="2327041" y="1556401"/>
            <a:ext cx="4492800" cy="14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18" name="Google Shape;1618;p20"/>
          <p:cNvSpPr txBox="1"/>
          <p:nvPr/>
        </p:nvSpPr>
        <p:spPr>
          <a:xfrm>
            <a:off x="2561025" y="3524130"/>
            <a:ext cx="4024500" cy="6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accent1"/>
                </a:solidFill>
                <a:latin typeface="Quicksand" panose="020B0704020202020204"/>
                <a:ea typeface="Quicksand" panose="020B0704020202020204"/>
                <a:cs typeface="Quicksand" panose="020B0704020202020204"/>
                <a:sym typeface="Quicksand" panose="020B0704020202020204"/>
              </a:rPr>
              <a:t>CREDITS:</a:t>
            </a:r>
            <a:r>
              <a:rPr lang="en-GB" sz="1200" b="1">
                <a:solidFill>
                  <a:srgbClr val="0E2A47"/>
                </a:solidFill>
                <a:latin typeface="Quicksand" panose="020B0704020202020204"/>
                <a:ea typeface="Quicksand" panose="020B0704020202020204"/>
                <a:cs typeface="Quicksand" panose="020B0704020202020204"/>
                <a:sym typeface="Quicksand" panose="020B0704020202020204"/>
              </a:rPr>
              <a:t> </a:t>
            </a:r>
            <a:r>
              <a:rPr lang="en-GB" sz="1200">
                <a:solidFill>
                  <a:schemeClr val="dk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rPr>
              <a:t>This presentation template was created by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 panose="020B0704020202020204"/>
                <a:ea typeface="Quicksand" panose="020B0704020202020204"/>
                <a:cs typeface="Quicksand" panose="020B0704020202020204"/>
                <a:sym typeface="Quicksand" panose="020B0704020202020204"/>
                <a:hlinkClick r:id="rId2"/>
              </a:rPr>
              <a:t>Slidesgo</a:t>
            </a:r>
            <a:r>
              <a:rPr lang="en-GB" sz="1200">
                <a:solidFill>
                  <a:schemeClr val="dk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rPr>
              <a:t>, including icon by</a:t>
            </a:r>
            <a:r>
              <a:rPr lang="en-GB" sz="12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 panose="020B0704020202020204"/>
                <a:ea typeface="Quicksand" panose="020B0704020202020204"/>
                <a:cs typeface="Quicksand" panose="020B0704020202020204"/>
                <a:sym typeface="Quicksand" panose="020B0704020202020204"/>
                <a:hlinkClick r:id="rId3"/>
              </a:rPr>
              <a:t>Flaticon</a:t>
            </a:r>
            <a:r>
              <a:rPr lang="en-GB" sz="1200">
                <a:solidFill>
                  <a:schemeClr val="dk1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rPr>
              <a:t>, and infographics &amp; images from</a:t>
            </a:r>
            <a:r>
              <a:rPr lang="en-GB" sz="1200">
                <a:solidFill>
                  <a:srgbClr val="0E2A47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rPr>
              <a:t> </a:t>
            </a:r>
            <a:r>
              <a:rPr lang="en-GB" sz="1200" b="1">
                <a:solidFill>
                  <a:schemeClr val="accent1"/>
                </a:solidFill>
                <a:uFill>
                  <a:noFill/>
                </a:uFill>
                <a:latin typeface="Quicksand" panose="020B0704020202020204"/>
                <a:ea typeface="Quicksand" panose="020B0704020202020204"/>
                <a:cs typeface="Quicksand" panose="020B0704020202020204"/>
                <a:sym typeface="Quicksand" panose="020B0704020202020204"/>
                <a:hlinkClick r:id="rId4"/>
              </a:rPr>
              <a:t>Freepik</a:t>
            </a:r>
            <a:endParaRPr sz="1200" b="1">
              <a:solidFill>
                <a:schemeClr val="accent1"/>
              </a:solidFill>
              <a:latin typeface="Quicksand" panose="020B0704020202020204"/>
              <a:ea typeface="Quicksand" panose="020B0704020202020204"/>
              <a:cs typeface="Quicksand" panose="020B0704020202020204"/>
              <a:sym typeface="Quicksand" panose="020B0704020202020204"/>
            </a:endParaRPr>
          </a:p>
        </p:txBody>
      </p:sp>
      <p:sp>
        <p:nvSpPr>
          <p:cNvPr id="1619" name="Google Shape;1619;p2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2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2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2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2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2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2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2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2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2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2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2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2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2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2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2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2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2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2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2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2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2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2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2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2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2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2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2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2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2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2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2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2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2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2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2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2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2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2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2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2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2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2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2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2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2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2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2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2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2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9" name="Google Shape;1669;p20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670" name="Google Shape;167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2" name="Google Shape;1672;p20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673" name="Google Shape;1673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3" name="Google Shape;1683;p20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684" name="Google Shape;1684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6" name="Google Shape;1686;p20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20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0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20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20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1" name="Google Shape;1691;p20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692" name="Google Shape;1692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2" name="Google Shape;1702;p20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703" name="Google Shape;1703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20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706" name="Google Shape;1706;p2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0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717" name="Google Shape;1717;p2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9" name="Google Shape;1719;p20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720" name="Google Shape;1720;p2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2930" y="4866201"/>
            <a:ext cx="2057400" cy="174907"/>
          </a:xfrm>
        </p:spPr>
        <p:txBody>
          <a:bodyPr/>
          <a:lstStyle/>
          <a:p>
            <a:fld id="{DE7F49BE-398D-479A-8A7E-5DDBCA61EDCB}" type="datetime1">
              <a:rPr lang="en-US" smtClean="0"/>
              <a:t>8/30/2022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866201"/>
            <a:ext cx="3086100" cy="174907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19863" y="4866201"/>
            <a:ext cx="2057400" cy="174907"/>
          </a:xfrm>
        </p:spPr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82930" y="4866201"/>
            <a:ext cx="2057400" cy="174907"/>
          </a:xfrm>
        </p:spPr>
        <p:txBody>
          <a:bodyPr/>
          <a:lstStyle/>
          <a:p>
            <a:fld id="{D6D27D59-6977-44DD-8E4E-5EC5FBCC1A34}" type="datetime1">
              <a:rPr lang="en-US" smtClean="0"/>
              <a:t>8/30/2022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866201"/>
            <a:ext cx="3086100" cy="17490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9863" y="4866201"/>
            <a:ext cx="2057400" cy="174907"/>
          </a:xfrm>
        </p:spPr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9"/>
          <p:cNvSpPr/>
          <p:nvPr/>
        </p:nvSpPr>
        <p:spPr>
          <a:xfrm>
            <a:off x="355600" y="200025"/>
            <a:ext cx="8432800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矩形: 圆角 11"/>
          <p:cNvSpPr/>
          <p:nvPr/>
        </p:nvSpPr>
        <p:spPr>
          <a:xfrm>
            <a:off x="484188" y="303610"/>
            <a:ext cx="8139113" cy="449937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: 圆角 59"/>
          <p:cNvSpPr/>
          <p:nvPr/>
        </p:nvSpPr>
        <p:spPr>
          <a:xfrm>
            <a:off x="530225" y="342900"/>
            <a:ext cx="8045450" cy="442793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3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5605" name="组合 10"/>
          <p:cNvGrpSpPr/>
          <p:nvPr userDrawn="1"/>
        </p:nvGrpSpPr>
        <p:grpSpPr>
          <a:xfrm>
            <a:off x="719138" y="100013"/>
            <a:ext cx="7612062" cy="461963"/>
            <a:chOff x="1509" y="211"/>
            <a:chExt cx="15984" cy="968"/>
          </a:xfrm>
        </p:grpSpPr>
        <p:sp>
          <p:nvSpPr>
            <p:cNvPr id="11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2" name="空心弧 18"/>
            <p:cNvSpPr/>
            <p:nvPr/>
          </p:nvSpPr>
          <p:spPr>
            <a:xfrm rot="5400000">
              <a:off x="1469" y="295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3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4" name="空心弧 18"/>
            <p:cNvSpPr/>
            <p:nvPr/>
          </p:nvSpPr>
          <p:spPr>
            <a:xfrm rot="5400000">
              <a:off x="3339" y="295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5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6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7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8" name="空心弧 18"/>
            <p:cNvSpPr/>
            <p:nvPr/>
          </p:nvSpPr>
          <p:spPr>
            <a:xfrm rot="5400000">
              <a:off x="7352" y="293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9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0" name="空心弧 18"/>
            <p:cNvSpPr/>
            <p:nvPr/>
          </p:nvSpPr>
          <p:spPr>
            <a:xfrm rot="5400000">
              <a:off x="9219" y="293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1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2" name="空心弧 18"/>
            <p:cNvSpPr/>
            <p:nvPr/>
          </p:nvSpPr>
          <p:spPr>
            <a:xfrm rot="5400000">
              <a:off x="11053" y="298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3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4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5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6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7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28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0" hangingPunct="0">
                <a:buNone/>
              </a:pPr>
              <a:endParaRPr lang="zh-CN" altLang="en-US" sz="1350" dirty="0">
                <a:latin typeface="Arial" panose="020B0604020202020204" pitchFamily="34" charset="0"/>
              </a:endParaRPr>
            </a:p>
          </p:txBody>
        </p:sp>
      </p:grpSp>
      <p:sp>
        <p:nvSpPr>
          <p:cNvPr id="29" name="矩形: 一个圆顶角，剪去另一个顶角 64"/>
          <p:cNvSpPr/>
          <p:nvPr/>
        </p:nvSpPr>
        <p:spPr>
          <a:xfrm rot="16200000" flipV="1">
            <a:off x="8287544" y="1367433"/>
            <a:ext cx="900113" cy="242888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500" b="1" dirty="0">
              <a:solidFill>
                <a:srgbClr val="FFFFFF"/>
              </a:solidFill>
              <a:latin typeface="思源黑体 Heavy"/>
              <a:ea typeface="思源黑体 Heavy"/>
            </a:endParaRPr>
          </a:p>
        </p:txBody>
      </p:sp>
      <p:sp>
        <p:nvSpPr>
          <p:cNvPr id="30" name="矩形: 一个圆顶角，剪去另一个顶角 65"/>
          <p:cNvSpPr/>
          <p:nvPr/>
        </p:nvSpPr>
        <p:spPr>
          <a:xfrm rot="16200000" flipV="1">
            <a:off x="8260556" y="2100858"/>
            <a:ext cx="900113" cy="202406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500" b="1" dirty="0">
              <a:solidFill>
                <a:srgbClr val="FFFFFF"/>
              </a:solidFill>
              <a:latin typeface="思源黑体 Heavy"/>
              <a:ea typeface="思源黑体 Heavy"/>
            </a:endParaRPr>
          </a:p>
        </p:txBody>
      </p:sp>
      <p:sp>
        <p:nvSpPr>
          <p:cNvPr id="31" name="矩形: 一个圆顶角，剪去另一个顶角 66"/>
          <p:cNvSpPr/>
          <p:nvPr/>
        </p:nvSpPr>
        <p:spPr>
          <a:xfrm rot="16200000" flipV="1">
            <a:off x="8260556" y="2815233"/>
            <a:ext cx="900113" cy="202406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500" dirty="0">
              <a:solidFill>
                <a:srgbClr val="FFFFFF"/>
              </a:solidFill>
              <a:latin typeface="思源黑体 Heavy"/>
              <a:ea typeface="思源黑体 Heavy"/>
            </a:endParaRPr>
          </a:p>
        </p:txBody>
      </p:sp>
      <p:sp>
        <p:nvSpPr>
          <p:cNvPr id="32" name="矩形: 一个圆顶角，剪去另一个顶角 67"/>
          <p:cNvSpPr/>
          <p:nvPr/>
        </p:nvSpPr>
        <p:spPr>
          <a:xfrm rot="16200000" flipV="1">
            <a:off x="8260556" y="3528417"/>
            <a:ext cx="900113" cy="202406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500" dirty="0">
              <a:solidFill>
                <a:srgbClr val="FFFFFF"/>
              </a:solidFill>
              <a:latin typeface="思源黑体 Heavy"/>
              <a:ea typeface="思源黑体 Heavy"/>
            </a:endParaRPr>
          </a:p>
        </p:txBody>
      </p:sp>
      <p:sp>
        <p:nvSpPr>
          <p:cNvPr id="33" name="矩形: 一个圆顶角，剪去另一个顶角 68"/>
          <p:cNvSpPr/>
          <p:nvPr/>
        </p:nvSpPr>
        <p:spPr>
          <a:xfrm rot="16200000" flipV="1">
            <a:off x="8260556" y="4242792"/>
            <a:ext cx="900113" cy="202406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500" dirty="0">
              <a:solidFill>
                <a:srgbClr val="FFFFFF"/>
              </a:solidFill>
              <a:latin typeface="思源黑体 Heavy"/>
              <a:ea typeface="思源黑体 Heavy"/>
            </a:endParaRPr>
          </a:p>
        </p:txBody>
      </p:sp>
      <p:sp>
        <p:nvSpPr>
          <p:cNvPr id="34" name="矩形: 一个圆顶角，剪去另一个顶角 34"/>
          <p:cNvSpPr/>
          <p:nvPr/>
        </p:nvSpPr>
        <p:spPr>
          <a:xfrm rot="5400000" flipV="1">
            <a:off x="-57150" y="690563"/>
            <a:ext cx="898525" cy="202406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0" hangingPunct="0">
              <a:buNone/>
            </a:pPr>
            <a:endParaRPr lang="zh-CN" altLang="en-US" sz="1500" b="1" dirty="0">
              <a:solidFill>
                <a:srgbClr val="FFFFFF"/>
              </a:solidFill>
              <a:latin typeface="思源黑体 Heavy"/>
              <a:ea typeface="思源黑体 Heavy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1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2322032" y="-1660359"/>
            <a:ext cx="4884947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2972645"/>
            <a:ext cx="938571" cy="206864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480632"/>
            <a:ext cx="7665675" cy="5431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 panose="020B0704020202020204" charset="-127"/>
              <a:buNone/>
              <a:defRPr sz="2800" b="1">
                <a:solidFill>
                  <a:schemeClr val="accent6"/>
                </a:solidFill>
                <a:latin typeface="Jua" panose="020B0704020202020204" charset="-127"/>
                <a:ea typeface="Jua" panose="020B0704020202020204" charset="-127"/>
                <a:cs typeface="Jua" panose="020B0704020202020204" charset="-127"/>
                <a:sym typeface="Jua" panose="020B0704020202020204" charset="-127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●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○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■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●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○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■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●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○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 Light" panose="020B0704020202020204"/>
              <a:buChar char="■"/>
              <a:defRPr sz="1600">
                <a:solidFill>
                  <a:srgbClr val="174A80"/>
                </a:solidFill>
                <a:latin typeface="Quicksand Light" panose="020B0704020202020204"/>
                <a:ea typeface="Quicksand Light" panose="020B0704020202020204"/>
                <a:cs typeface="Quicksand Light" panose="020B0704020202020204"/>
                <a:sym typeface="Quicksand Light" panose="020B07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46.wmf"/><Relationship Id="rId3" Type="http://schemas.openxmlformats.org/officeDocument/2006/relationships/audio" Target="../media/audio2.wav"/><Relationship Id="rId21" Type="http://schemas.openxmlformats.org/officeDocument/2006/relationships/image" Target="../media/image18.GIF"/><Relationship Id="rId7" Type="http://schemas.openxmlformats.org/officeDocument/2006/relationships/image" Target="../media/image30.jpeg"/><Relationship Id="rId12" Type="http://schemas.openxmlformats.org/officeDocument/2006/relationships/image" Target="../media/image51.png"/><Relationship Id="rId17" Type="http://schemas.openxmlformats.org/officeDocument/2006/relationships/oleObject" Target="../embeddings/oleObject17.bin"/><Relationship Id="rId25" Type="http://schemas.openxmlformats.org/officeDocument/2006/relationships/image" Target="../media/image55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3.vml"/><Relationship Id="rId6" Type="http://schemas.openxmlformats.org/officeDocument/2006/relationships/audio" Target="../media/audio5.wav"/><Relationship Id="rId11" Type="http://schemas.openxmlformats.org/officeDocument/2006/relationships/image" Target="../media/image50.png"/><Relationship Id="rId24" Type="http://schemas.openxmlformats.org/officeDocument/2006/relationships/image" Target="../media/image54.png"/><Relationship Id="rId5" Type="http://schemas.openxmlformats.org/officeDocument/2006/relationships/audio" Target="../media/audio4.wav"/><Relationship Id="rId15" Type="http://schemas.openxmlformats.org/officeDocument/2006/relationships/oleObject" Target="../embeddings/oleObject16.bin"/><Relationship Id="rId23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oleObject" Target="../embeddings/oleObject18.bin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44.wmf"/><Relationship Id="rId22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58.wmf"/><Relationship Id="rId3" Type="http://schemas.openxmlformats.org/officeDocument/2006/relationships/audio" Target="../media/audio2.wav"/><Relationship Id="rId21" Type="http://schemas.openxmlformats.org/officeDocument/2006/relationships/image" Target="../media/image18.GIF"/><Relationship Id="rId7" Type="http://schemas.openxmlformats.org/officeDocument/2006/relationships/image" Target="../media/image30.jpeg"/><Relationship Id="rId12" Type="http://schemas.openxmlformats.org/officeDocument/2006/relationships/image" Target="../media/image64.png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4.vml"/><Relationship Id="rId6" Type="http://schemas.openxmlformats.org/officeDocument/2006/relationships/audio" Target="../media/audio5.wav"/><Relationship Id="rId11" Type="http://schemas.openxmlformats.org/officeDocument/2006/relationships/image" Target="../media/image63.png"/><Relationship Id="rId24" Type="http://schemas.openxmlformats.org/officeDocument/2006/relationships/image" Target="../media/image60.wmf"/><Relationship Id="rId5" Type="http://schemas.openxmlformats.org/officeDocument/2006/relationships/audio" Target="../media/audio4.wav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3.bin"/><Relationship Id="rId10" Type="http://schemas.openxmlformats.org/officeDocument/2006/relationships/image" Target="../media/image62.png"/><Relationship Id="rId19" Type="http://schemas.openxmlformats.org/officeDocument/2006/relationships/oleObject" Target="../embeddings/oleObject22.bin"/><Relationship Id="rId4" Type="http://schemas.openxmlformats.org/officeDocument/2006/relationships/audio" Target="../media/audio3.wav"/><Relationship Id="rId9" Type="http://schemas.openxmlformats.org/officeDocument/2006/relationships/image" Target="../media/image19.GIF"/><Relationship Id="rId14" Type="http://schemas.openxmlformats.org/officeDocument/2006/relationships/image" Target="../media/image56.wmf"/><Relationship Id="rId22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12" Type="http://schemas.openxmlformats.org/officeDocument/2006/relationships/image" Target="../media/image69.png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18.GIF"/><Relationship Id="rId1" Type="http://schemas.openxmlformats.org/officeDocument/2006/relationships/vmlDrawing" Target="../drawings/vmlDrawing5.vml"/><Relationship Id="rId6" Type="http://schemas.openxmlformats.org/officeDocument/2006/relationships/audio" Target="../media/audio5.wav"/><Relationship Id="rId11" Type="http://schemas.openxmlformats.org/officeDocument/2006/relationships/image" Target="../media/image68.png"/><Relationship Id="rId5" Type="http://schemas.openxmlformats.org/officeDocument/2006/relationships/audio" Target="../media/audio4.wav"/><Relationship Id="rId15" Type="http://schemas.openxmlformats.org/officeDocument/2006/relationships/image" Target="../media/image66.wmf"/><Relationship Id="rId10" Type="http://schemas.openxmlformats.org/officeDocument/2006/relationships/image" Target="../media/image19.GIF"/><Relationship Id="rId4" Type="http://schemas.openxmlformats.org/officeDocument/2006/relationships/audio" Target="../media/audio3.wav"/><Relationship Id="rId9" Type="http://schemas.openxmlformats.org/officeDocument/2006/relationships/image" Target="../media/image550.png"/><Relationship Id="rId1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4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79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81.pn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83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82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11" Type="http://schemas.openxmlformats.org/officeDocument/2006/relationships/image" Target="../media/image78.wmf"/><Relationship Id="rId5" Type="http://schemas.openxmlformats.org/officeDocument/2006/relationships/audio" Target="../media/audio3.wav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26.bin"/><Relationship Id="rId4" Type="http://schemas.openxmlformats.org/officeDocument/2006/relationships/audio" Target="../media/audio2.wav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86.wmf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88.emf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8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81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94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11" Type="http://schemas.openxmlformats.org/officeDocument/2006/relationships/image" Target="../media/image89.wmf"/><Relationship Id="rId5" Type="http://schemas.openxmlformats.org/officeDocument/2006/relationships/audio" Target="../media/audio3.wav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37.bin"/><Relationship Id="rId4" Type="http://schemas.openxmlformats.org/officeDocument/2006/relationships/audio" Target="../media/audio2.wav"/><Relationship Id="rId9" Type="http://schemas.openxmlformats.org/officeDocument/2006/relationships/image" Target="../media/image93.emf"/><Relationship Id="rId1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97.wmf"/><Relationship Id="rId5" Type="http://schemas.openxmlformats.org/officeDocument/2006/relationships/image" Target="../media/image93.emf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5.png"/><Relationship Id="rId9" Type="http://schemas.openxmlformats.org/officeDocument/2006/relationships/image" Target="../media/image96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13" Type="http://schemas.openxmlformats.org/officeDocument/2006/relationships/image" Target="../media/image98.wmf"/><Relationship Id="rId18" Type="http://schemas.openxmlformats.org/officeDocument/2006/relationships/oleObject" Target="../embeddings/oleObject49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02.wmf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100.w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48.bin"/><Relationship Id="rId20" Type="http://schemas.openxmlformats.org/officeDocument/2006/relationships/oleObject" Target="../embeddings/oleObject5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9.wmf"/><Relationship Id="rId11" Type="http://schemas.openxmlformats.org/officeDocument/2006/relationships/image" Target="../media/image94.emf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99.wmf"/><Relationship Id="rId10" Type="http://schemas.openxmlformats.org/officeDocument/2006/relationships/image" Target="../media/image91.wmf"/><Relationship Id="rId19" Type="http://schemas.openxmlformats.org/officeDocument/2006/relationships/image" Target="../media/image101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05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1.png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png"/><Relationship Id="rId11" Type="http://schemas.openxmlformats.org/officeDocument/2006/relationships/image" Target="../media/image108.emf"/><Relationship Id="rId5" Type="http://schemas.openxmlformats.org/officeDocument/2006/relationships/audio" Target="../media/audio3.wav"/><Relationship Id="rId15" Type="http://schemas.openxmlformats.org/officeDocument/2006/relationships/image" Target="../media/image106.wmf"/><Relationship Id="rId10" Type="http://schemas.openxmlformats.org/officeDocument/2006/relationships/image" Target="../media/image104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51.bin"/><Relationship Id="rId1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8.bin"/><Relationship Id="rId18" Type="http://schemas.openxmlformats.org/officeDocument/2006/relationships/image" Target="../media/image114.wmf"/><Relationship Id="rId26" Type="http://schemas.openxmlformats.org/officeDocument/2006/relationships/oleObject" Target="../embeddings/oleObject65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15.wmf"/><Relationship Id="rId34" Type="http://schemas.openxmlformats.org/officeDocument/2006/relationships/image" Target="../media/image108.emf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60.bin"/><Relationship Id="rId25" Type="http://schemas.openxmlformats.org/officeDocument/2006/relationships/image" Target="../media/image117.wmf"/><Relationship Id="rId33" Type="http://schemas.openxmlformats.org/officeDocument/2006/relationships/image" Target="../media/image121.wmf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13.wmf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11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57.bin"/><Relationship Id="rId24" Type="http://schemas.openxmlformats.org/officeDocument/2006/relationships/oleObject" Target="../embeddings/oleObject64.bin"/><Relationship Id="rId32" Type="http://schemas.openxmlformats.org/officeDocument/2006/relationships/oleObject" Target="../embeddings/oleObject68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23" Type="http://schemas.openxmlformats.org/officeDocument/2006/relationships/image" Target="../media/image116.wmf"/><Relationship Id="rId28" Type="http://schemas.openxmlformats.org/officeDocument/2006/relationships/oleObject" Target="../embeddings/oleObject66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61.bin"/><Relationship Id="rId31" Type="http://schemas.openxmlformats.org/officeDocument/2006/relationships/image" Target="../media/image120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112.wmf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67.bin"/><Relationship Id="rId8" Type="http://schemas.openxmlformats.org/officeDocument/2006/relationships/image" Target="../media/image10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13" Type="http://schemas.openxmlformats.org/officeDocument/2006/relationships/image" Target="../media/image125.wmf"/><Relationship Id="rId18" Type="http://schemas.openxmlformats.org/officeDocument/2006/relationships/image" Target="../media/image127.wmf"/><Relationship Id="rId26" Type="http://schemas.openxmlformats.org/officeDocument/2006/relationships/image" Target="../media/image131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70.bin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8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34.emf"/><Relationship Id="rId20" Type="http://schemas.openxmlformats.org/officeDocument/2006/relationships/image" Target="../media/image128.wmf"/><Relationship Id="rId29" Type="http://schemas.openxmlformats.org/officeDocument/2006/relationships/oleObject" Target="../embeddings/oleObject80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2.wmf"/><Relationship Id="rId11" Type="http://schemas.openxmlformats.org/officeDocument/2006/relationships/image" Target="../media/image124.wmf"/><Relationship Id="rId24" Type="http://schemas.openxmlformats.org/officeDocument/2006/relationships/image" Target="../media/image130.wmf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126.wmf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132.wmf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5.png"/><Relationship Id="rId9" Type="http://schemas.openxmlformats.org/officeDocument/2006/relationships/image" Target="../media/image108.emf"/><Relationship Id="rId14" Type="http://schemas.openxmlformats.org/officeDocument/2006/relationships/oleObject" Target="../embeddings/oleObject73.bin"/><Relationship Id="rId22" Type="http://schemas.openxmlformats.org/officeDocument/2006/relationships/image" Target="../media/image129.wmf"/><Relationship Id="rId27" Type="http://schemas.openxmlformats.org/officeDocument/2006/relationships/oleObject" Target="../embeddings/oleObject79.bin"/><Relationship Id="rId30" Type="http://schemas.openxmlformats.org/officeDocument/2006/relationships/image" Target="../media/image1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1.png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18" Type="http://schemas.openxmlformats.org/officeDocument/2006/relationships/oleObject" Target="../embeddings/oleObject3.bin"/><Relationship Id="rId26" Type="http://schemas.openxmlformats.org/officeDocument/2006/relationships/oleObject" Target="../embeddings/oleObject7.bin"/><Relationship Id="rId3" Type="http://schemas.openxmlformats.org/officeDocument/2006/relationships/audio" Target="../media/audio2.wav"/><Relationship Id="rId21" Type="http://schemas.openxmlformats.org/officeDocument/2006/relationships/image" Target="../media/image25.wmf"/><Relationship Id="rId7" Type="http://schemas.openxmlformats.org/officeDocument/2006/relationships/image" Target="../media/image30.jpeg"/><Relationship Id="rId12" Type="http://schemas.openxmlformats.org/officeDocument/2006/relationships/image" Target="../media/image33.png"/><Relationship Id="rId17" Type="http://schemas.openxmlformats.org/officeDocument/2006/relationships/image" Target="../media/image23.w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24.xml"/><Relationship Id="rId16" Type="http://schemas.openxmlformats.org/officeDocument/2006/relationships/oleObject" Target="../embeddings/oleObject2.bin"/><Relationship Id="rId20" Type="http://schemas.openxmlformats.org/officeDocument/2006/relationships/oleObject" Target="../embeddings/oleObject4.bin"/><Relationship Id="rId29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audio" Target="../media/audio5.wav"/><Relationship Id="rId11" Type="http://schemas.openxmlformats.org/officeDocument/2006/relationships/image" Target="../media/image32.png"/><Relationship Id="rId24" Type="http://schemas.openxmlformats.org/officeDocument/2006/relationships/oleObject" Target="../embeddings/oleObject6.bin"/><Relationship Id="rId5" Type="http://schemas.openxmlformats.org/officeDocument/2006/relationships/audio" Target="../media/audio4.wav"/><Relationship Id="rId15" Type="http://schemas.openxmlformats.org/officeDocument/2006/relationships/image" Target="../media/image22.wmf"/><Relationship Id="rId23" Type="http://schemas.openxmlformats.org/officeDocument/2006/relationships/image" Target="../media/image26.wmf"/><Relationship Id="rId28" Type="http://schemas.openxmlformats.org/officeDocument/2006/relationships/oleObject" Target="../embeddings/oleObject8.bin"/><Relationship Id="rId10" Type="http://schemas.openxmlformats.org/officeDocument/2006/relationships/image" Target="../media/image19.GIF"/><Relationship Id="rId19" Type="http://schemas.openxmlformats.org/officeDocument/2006/relationships/image" Target="../media/image24.wm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oleObject" Target="../embeddings/oleObject1.bin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28.wmf"/><Relationship Id="rId30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3.png"/><Relationship Id="rId18" Type="http://schemas.openxmlformats.org/officeDocument/2006/relationships/oleObject" Target="../embeddings/oleObject11.bin"/><Relationship Id="rId3" Type="http://schemas.openxmlformats.org/officeDocument/2006/relationships/audio" Target="../media/audio2.wav"/><Relationship Id="rId21" Type="http://schemas.openxmlformats.org/officeDocument/2006/relationships/image" Target="../media/image39.wmf"/><Relationship Id="rId7" Type="http://schemas.openxmlformats.org/officeDocument/2006/relationships/image" Target="../media/image30.jpeg"/><Relationship Id="rId12" Type="http://schemas.openxmlformats.org/officeDocument/2006/relationships/image" Target="../media/image33.png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3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audio" Target="../media/audio5.wav"/><Relationship Id="rId11" Type="http://schemas.openxmlformats.org/officeDocument/2006/relationships/image" Target="../media/image32.png"/><Relationship Id="rId24" Type="http://schemas.openxmlformats.org/officeDocument/2006/relationships/oleObject" Target="../embeddings/oleObject14.bin"/><Relationship Id="rId5" Type="http://schemas.openxmlformats.org/officeDocument/2006/relationships/audio" Target="../media/audio4.wav"/><Relationship Id="rId15" Type="http://schemas.openxmlformats.org/officeDocument/2006/relationships/image" Target="../media/image36.png"/><Relationship Id="rId23" Type="http://schemas.openxmlformats.org/officeDocument/2006/relationships/image" Target="../media/image40.wmf"/><Relationship Id="rId10" Type="http://schemas.openxmlformats.org/officeDocument/2006/relationships/image" Target="../media/image19.GIF"/><Relationship Id="rId19" Type="http://schemas.openxmlformats.org/officeDocument/2006/relationships/image" Target="../media/image38.wm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/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QUẬN.</a:t>
            </a:r>
          </a:p>
        </p:txBody>
      </p:sp>
      <p:sp>
        <p:nvSpPr>
          <p:cNvPr id="8" name="Hộp Văn bản 7"/>
          <p:cNvSpPr txBox="1"/>
          <p:nvPr/>
        </p:nvSpPr>
        <p:spPr>
          <a:xfrm>
            <a:off x="1330517" y="717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9" name="Hộp Văn bản 8"/>
          <p:cNvSpPr txBox="1"/>
          <p:nvPr/>
        </p:nvSpPr>
        <p:spPr>
          <a:xfrm>
            <a:off x="4114800" y="2466481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2342523" y="1502274"/>
            <a:ext cx="39837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3840887" y="3337727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  <p:sp useBgFill="1">
        <p:nvSpPr>
          <p:cNvPr id="3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27000" y="12700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1"/>
          <p:cNvSpPr txBox="1"/>
          <p:nvPr/>
        </p:nvSpPr>
        <p:spPr>
          <a:xfrm>
            <a:off x="1876914" y="491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……….</a:t>
            </a:r>
          </a:p>
        </p:txBody>
      </p:sp>
      <p:sp>
        <p:nvSpPr>
          <p:cNvPr id="6" name="Hộp Văn bản 7"/>
          <p:cNvSpPr txBox="1"/>
          <p:nvPr/>
        </p:nvSpPr>
        <p:spPr>
          <a:xfrm>
            <a:off x="1457517" y="844592"/>
            <a:ext cx="33746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…………..</a:t>
            </a:r>
          </a:p>
        </p:txBody>
      </p:sp>
      <p:sp>
        <p:nvSpPr>
          <p:cNvPr id="7" name="Hộp Văn bản 8"/>
          <p:cNvSpPr txBox="1"/>
          <p:nvPr/>
        </p:nvSpPr>
        <p:spPr>
          <a:xfrm>
            <a:off x="4241800" y="2593481"/>
            <a:ext cx="1431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GV:…..</a:t>
            </a:r>
          </a:p>
        </p:txBody>
      </p:sp>
      <p:sp>
        <p:nvSpPr>
          <p:cNvPr id="12" name="Hộp Văn bản 9"/>
          <p:cNvSpPr txBox="1"/>
          <p:nvPr/>
        </p:nvSpPr>
        <p:spPr>
          <a:xfrm>
            <a:off x="2469523" y="1629274"/>
            <a:ext cx="39837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</a:t>
            </a:r>
          </a:p>
        </p:txBody>
      </p:sp>
      <p:sp>
        <p:nvSpPr>
          <p:cNvPr id="13" name="Hộp Văn bản 10"/>
          <p:cNvSpPr txBox="1"/>
          <p:nvPr/>
        </p:nvSpPr>
        <p:spPr>
          <a:xfrm>
            <a:off x="3967887" y="3464727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2198" y="329176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P\Documents\D.png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37413" y="2870835"/>
            <a:ext cx="1237615" cy="1262380"/>
          </a:xfrm>
          <a:prstGeom prst="rect">
            <a:avLst/>
          </a:prstGeom>
        </p:spPr>
      </p:pic>
      <p:sp>
        <p:nvSpPr>
          <p:cNvPr id="38" name="Speech Bubble: Rectangle with Corners Rounded 7"/>
          <p:cNvSpPr/>
          <p:nvPr/>
        </p:nvSpPr>
        <p:spPr>
          <a:xfrm>
            <a:off x="356235" y="579755"/>
            <a:ext cx="8496300" cy="2302510"/>
          </a:xfrm>
          <a:prstGeom prst="roundRect">
            <a:avLst/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 Trong hình vẽ sau, các cặp đường thẳng song song với nhau là:</a:t>
            </a: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5100"/>
            <a:ext cx="826135" cy="829945"/>
          </a:xfrm>
          <a:prstGeom prst="rect">
            <a:avLst/>
          </a:prstGeom>
        </p:spPr>
      </p:pic>
      <p:sp>
        <p:nvSpPr>
          <p:cNvPr id="40" name="Rectangle: Rounded Corners 18"/>
          <p:cNvSpPr/>
          <p:nvPr/>
        </p:nvSpPr>
        <p:spPr>
          <a:xfrm>
            <a:off x="6948170" y="4269105"/>
            <a:ext cx="1951990" cy="76009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pic>
        <p:nvPicPr>
          <p:cNvPr id="41" name="Picture 40" descr="C:\Users\HP\Documents\A.pngA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520" y="2850515"/>
            <a:ext cx="1251585" cy="1273175"/>
          </a:xfrm>
          <a:prstGeom prst="rect">
            <a:avLst/>
          </a:prstGeom>
        </p:spPr>
      </p:pic>
      <p:sp>
        <p:nvSpPr>
          <p:cNvPr id="42" name="Rectangle: Rounded Corners 20"/>
          <p:cNvSpPr/>
          <p:nvPr/>
        </p:nvSpPr>
        <p:spPr>
          <a:xfrm>
            <a:off x="251460" y="4258310"/>
            <a:ext cx="1958340" cy="77533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</a:p>
        </p:txBody>
      </p:sp>
      <p:pic>
        <p:nvPicPr>
          <p:cNvPr id="43" name="Picture 42" descr="C:\Users\HP\Documents\C.pngC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5" y="2839720"/>
            <a:ext cx="1316355" cy="1340485"/>
          </a:xfrm>
          <a:prstGeom prst="rect">
            <a:avLst/>
          </a:prstGeom>
        </p:spPr>
      </p:pic>
      <p:sp>
        <p:nvSpPr>
          <p:cNvPr id="44" name="Rectangle: Rounded Corners 22"/>
          <p:cNvSpPr/>
          <p:nvPr/>
        </p:nvSpPr>
        <p:spPr>
          <a:xfrm>
            <a:off x="4826635" y="4284980"/>
            <a:ext cx="1922780" cy="75692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45" name="Picture 44" descr="C:\Users\HP\Documents\B.pngB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775" y="2882265"/>
            <a:ext cx="1284605" cy="1306830"/>
          </a:xfrm>
          <a:prstGeom prst="rect">
            <a:avLst/>
          </a:prstGeom>
        </p:spPr>
      </p:pic>
      <p:sp>
        <p:nvSpPr>
          <p:cNvPr id="46" name="Rectangle: Rounded Corners 24"/>
          <p:cNvSpPr/>
          <p:nvPr/>
        </p:nvSpPr>
        <p:spPr>
          <a:xfrm>
            <a:off x="2555875" y="4307205"/>
            <a:ext cx="1935480" cy="72707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5150" y="4371975"/>
          <a:ext cx="1454150" cy="410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13" imgW="762000" imgH="203200" progId="Equation.DSMT4">
                  <p:embed/>
                </p:oleObj>
              </mc:Choice>
              <mc:Fallback>
                <p:oleObj r:id="rId13" imgW="762000" imgH="2032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5150" y="4371975"/>
                        <a:ext cx="1454150" cy="4108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7299643" y="4429682"/>
          <a:ext cx="1259840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15" imgW="1688465" imgH="444500" progId="Equation.DSMT4">
                  <p:embed/>
                </p:oleObj>
              </mc:Choice>
              <mc:Fallback>
                <p:oleObj r:id="rId15" imgW="1688465" imgH="4445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99643" y="4429682"/>
                        <a:ext cx="1259840" cy="350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5113020" y="4486910"/>
          <a:ext cx="1198880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17" imgW="736600" imgH="203200" progId="Equation.DSMT4">
                  <p:embed/>
                </p:oleObj>
              </mc:Choice>
              <mc:Fallback>
                <p:oleObj r:id="rId17" imgW="736600" imgH="2032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13020" y="4486910"/>
                        <a:ext cx="1198880" cy="350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2876550" y="4293235"/>
          <a:ext cx="1399540" cy="808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19" imgW="1905000" imgH="1041400" progId="Equation.DSMT4">
                  <p:embed/>
                </p:oleObj>
              </mc:Choice>
              <mc:Fallback>
                <p:oleObj r:id="rId19" imgW="1905000" imgH="10414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76550" y="4293235"/>
                        <a:ext cx="1399540" cy="8089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">
            <a:off x="8350250" y="2533650"/>
            <a:ext cx="855345" cy="855345"/>
          </a:xfrm>
          <a:prstGeom prst="rect">
            <a:avLst/>
          </a:prstGeom>
        </p:spPr>
      </p:pic>
      <p:pic>
        <p:nvPicPr>
          <p:cNvPr id="2" name="Content Placeholder -2147482542"/>
          <p:cNvPicPr>
            <a:picLocks noGrp="1" noChangeAspect="1"/>
          </p:cNvPicPr>
          <p:nvPr>
            <p:ph/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1346200"/>
            <a:ext cx="1996440" cy="1400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-214748254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025" y="1184910"/>
            <a:ext cx="1932305" cy="1638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-2147482540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895" y="1256665"/>
            <a:ext cx="1948815" cy="15976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-2147482538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875" y="1275715"/>
            <a:ext cx="2098040" cy="15417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8" grpId="0" bldLvl="0" animBg="1"/>
      <p:bldP spid="40" grpId="0" bldLvl="0" animBg="1"/>
      <p:bldP spid="42" grpId="0" bldLvl="0" animBg="1"/>
      <p:bldP spid="44" grpId="0" bldLvl="0" animBg="1"/>
      <p:bldP spid="4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9808" y="1515035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P\Documents\D.png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0" y="2649855"/>
            <a:ext cx="1313815" cy="1339850"/>
          </a:xfrm>
          <a:prstGeom prst="rect">
            <a:avLst/>
          </a:prstGeom>
        </p:spPr>
      </p:pic>
      <p:sp>
        <p:nvSpPr>
          <p:cNvPr id="38" name="Speech Bubble: Rectangle with Corners Rounded 7"/>
          <p:cNvSpPr/>
          <p:nvPr/>
        </p:nvSpPr>
        <p:spPr>
          <a:xfrm>
            <a:off x="1115695" y="138430"/>
            <a:ext cx="6398260" cy="2305050"/>
          </a:xfrm>
          <a:prstGeom prst="roundRect">
            <a:avLst/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 Cho hình  vẽ bên:</a:t>
            </a: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đo góc                    lần</a:t>
            </a: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là:</a:t>
            </a: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4676" y="138113"/>
            <a:ext cx="1200530" cy="1205865"/>
          </a:xfrm>
          <a:prstGeom prst="rect">
            <a:avLst/>
          </a:prstGeom>
        </p:spPr>
      </p:pic>
      <p:sp>
        <p:nvSpPr>
          <p:cNvPr id="40" name="Rectangle: Rounded Corners 18"/>
          <p:cNvSpPr/>
          <p:nvPr/>
        </p:nvSpPr>
        <p:spPr>
          <a:xfrm>
            <a:off x="7408545" y="4263390"/>
            <a:ext cx="1522095" cy="67945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pic>
        <p:nvPicPr>
          <p:cNvPr id="41" name="Picture 40" descr="C:\Users\HP\Documents\C.pngC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9865" y="2597785"/>
            <a:ext cx="1299210" cy="1322070"/>
          </a:xfrm>
          <a:prstGeom prst="rect">
            <a:avLst/>
          </a:prstGeom>
        </p:spPr>
      </p:pic>
      <p:sp>
        <p:nvSpPr>
          <p:cNvPr id="42" name="Rectangle: Rounded Corners 20"/>
          <p:cNvSpPr/>
          <p:nvPr/>
        </p:nvSpPr>
        <p:spPr>
          <a:xfrm>
            <a:off x="5173980" y="4269105"/>
            <a:ext cx="1522095" cy="67373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</a:t>
            </a:r>
          </a:p>
        </p:txBody>
      </p:sp>
      <p:pic>
        <p:nvPicPr>
          <p:cNvPr id="43" name="Picture 42" descr="C:\Users\HP\Documents\A.pngA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815" y="2643505"/>
            <a:ext cx="1322070" cy="1346200"/>
          </a:xfrm>
          <a:prstGeom prst="rect">
            <a:avLst/>
          </a:prstGeom>
        </p:spPr>
      </p:pic>
      <p:sp>
        <p:nvSpPr>
          <p:cNvPr id="44" name="Rectangle: Rounded Corners 22"/>
          <p:cNvSpPr/>
          <p:nvPr/>
        </p:nvSpPr>
        <p:spPr>
          <a:xfrm>
            <a:off x="323850" y="4300220"/>
            <a:ext cx="1524000" cy="67881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45" name="Picture 44" descr="C:\Users\HP\Documents\B.pngB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6230" y="2557780"/>
            <a:ext cx="1304290" cy="1327150"/>
          </a:xfrm>
          <a:prstGeom prst="rect">
            <a:avLst/>
          </a:prstGeom>
        </p:spPr>
      </p:pic>
      <p:sp>
        <p:nvSpPr>
          <p:cNvPr id="46" name="Rectangle: Rounded Corners 24"/>
          <p:cNvSpPr/>
          <p:nvPr/>
        </p:nvSpPr>
        <p:spPr>
          <a:xfrm>
            <a:off x="2856230" y="4281170"/>
            <a:ext cx="1530985" cy="69024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8490" y="4483735"/>
          <a:ext cx="1035685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13" imgW="1346200" imgH="431800" progId="Equation.DSMT4">
                  <p:embed/>
                </p:oleObj>
              </mc:Choice>
              <mc:Fallback>
                <p:oleObj r:id="rId13" imgW="1346200" imgH="431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8490" y="4483735"/>
                        <a:ext cx="1035685" cy="350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7668260" y="4445000"/>
          <a:ext cx="1160780" cy="349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r:id="rId15" imgW="1511300" imgH="431800" progId="Equation.DSMT4">
                  <p:embed/>
                </p:oleObj>
              </mc:Choice>
              <mc:Fallback>
                <p:oleObj r:id="rId15" imgW="1511300" imgH="431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68260" y="4445000"/>
                        <a:ext cx="1160780" cy="3498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/>
        </p:nvGraphicFramePr>
        <p:xfrm>
          <a:off x="5436235" y="4457700"/>
          <a:ext cx="1074420" cy="364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17" imgW="1346200" imgH="431800" progId="Equation.DSMT4">
                  <p:embed/>
                </p:oleObj>
              </mc:Choice>
              <mc:Fallback>
                <p:oleObj r:id="rId17" imgW="1346200" imgH="431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436235" y="4457700"/>
                        <a:ext cx="1074420" cy="3644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3060065" y="4516120"/>
          <a:ext cx="1141095" cy="344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19" imgW="1511300" imgH="431800" progId="Equation.DSMT4">
                  <p:embed/>
                </p:oleObj>
              </mc:Choice>
              <mc:Fallback>
                <p:oleObj r:id="rId19" imgW="1511300" imgH="4318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60065" y="4516120"/>
                        <a:ext cx="1141095" cy="3441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308" y="470853"/>
            <a:ext cx="1388269" cy="1388269"/>
          </a:xfrm>
          <a:prstGeom prst="rect">
            <a:avLst/>
          </a:prstGeom>
        </p:spPr>
      </p:pic>
      <p:pic>
        <p:nvPicPr>
          <p:cNvPr id="2" name="Content Placeholder -2147482524"/>
          <p:cNvPicPr>
            <a:picLocks noGrp="1" noChangeAspect="1"/>
          </p:cNvPicPr>
          <p:nvPr>
            <p:ph/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155" y="403225"/>
            <a:ext cx="2758440" cy="18192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" name="Object -2147482519"/>
          <p:cNvGraphicFramePr>
            <a:graphicFrameLocks noChangeAspect="1"/>
          </p:cNvGraphicFramePr>
          <p:nvPr/>
        </p:nvGraphicFramePr>
        <p:xfrm>
          <a:off x="2700020" y="1109980"/>
          <a:ext cx="1137920" cy="405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r:id="rId23" imgW="715010" imgH="248285" progId="Equation.DSMT4">
                  <p:embed/>
                </p:oleObj>
              </mc:Choice>
              <mc:Fallback>
                <p:oleObj r:id="rId23" imgW="715010" imgH="24828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700020" y="1109980"/>
                        <a:ext cx="1137920" cy="405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8" grpId="0" bldLvl="0" animBg="1"/>
      <p:bldP spid="40" grpId="0" bldLvl="0" animBg="1"/>
      <p:bldP spid="42" grpId="0" bldLvl="0" animBg="1"/>
      <p:bldP spid="44" grpId="0" bldLvl="0" animBg="1"/>
      <p:bldP spid="4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341572" y="66247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5833" y="771450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P\Documents\B.pngB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0665" y="3219768"/>
            <a:ext cx="962025" cy="978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Speech Bubble: Rectangle with Corners Rounded 7"/>
              <p:cNvSpPr/>
              <p:nvPr/>
            </p:nvSpPr>
            <p:spPr>
              <a:xfrm>
                <a:off x="487680" y="180340"/>
                <a:ext cx="7854315" cy="2930525"/>
              </a:xfrm>
              <a:prstGeom prst="roundRect">
                <a:avLst/>
              </a:prstGeom>
              <a:solidFill>
                <a:srgbClr val="19A3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Trong các câu sau, câu nào đúng?</a:t>
                </a:r>
              </a:p>
              <a:p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Qua điểm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 đường thẳng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𝒅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chỉ có một đường thẳng song song với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𝒅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Qua điểm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nằm ngoài đường thẳng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𝒅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có vô số đường thẳng song song với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𝒅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Nếu hai đường thẳng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𝑨𝑩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𝑨𝑪</m:t>
                    </m:r>
                  </m:oMath>
                </a14:m>
                <a:r>
                  <a:rPr lang="vi-VN" altLang="en-US" sz="2000" dirty="0">
                    <a:latin typeface="Cambria Math" panose="02040503050406030204" charset="0"/>
                    <a:cs typeface="Cambria Math" panose="02040503050406030204" charset="0"/>
                  </a:rPr>
                  <a:t> </a:t>
                </a:r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song song với đường thẳng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𝒂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𝑨𝑩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và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𝑨𝑪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trùng nhau.</a:t>
                </a:r>
              </a:p>
              <a:p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Nếu qua điểm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𝑨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hai đường thẳng cùng song song với đường thẳng </a:t>
                </a:r>
                <a14:m>
                  <m:oMath xmlns:m="http://schemas.openxmlformats.org/officeDocument/2006/math">
                    <m:r>
                      <a:rPr lang="en-US" altLang="vi-VN" sz="2000" b="1" i="1" dirty="0">
                        <a:latin typeface="Cambria Math" panose="02040503050406030204" charset="0"/>
                        <a:cs typeface="Cambria Math" panose="02040503050406030204" charset="0"/>
                      </a:rPr>
                      <m:t>𝒅</m:t>
                    </m:r>
                  </m:oMath>
                </a14:m>
                <a:r>
                  <a:rPr lang="vi-VN" alt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hai đường thẳng đó song song với nhau.</a:t>
                </a:r>
              </a:p>
            </p:txBody>
          </p:sp>
        </mc:Choice>
        <mc:Fallback xmlns="">
          <p:sp>
            <p:nvSpPr>
              <p:cNvPr id="38" name="Speech Bubble: Rectangle with Corners Rounded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180340"/>
                <a:ext cx="7854315" cy="2930525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195" y="-92710"/>
            <a:ext cx="709295" cy="712470"/>
          </a:xfrm>
          <a:prstGeom prst="rect">
            <a:avLst/>
          </a:prstGeom>
        </p:spPr>
      </p:pic>
      <p:sp>
        <p:nvSpPr>
          <p:cNvPr id="40" name="Rectangle: Rounded Corners 18"/>
          <p:cNvSpPr/>
          <p:nvPr/>
        </p:nvSpPr>
        <p:spPr>
          <a:xfrm>
            <a:off x="2555875" y="4469765"/>
            <a:ext cx="1862455" cy="55308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 và 3 đúng </a:t>
            </a:r>
          </a:p>
        </p:txBody>
      </p:sp>
      <p:pic>
        <p:nvPicPr>
          <p:cNvPr id="41" name="Picture 40" descr="C:\Users\HP\Documents\A.pngA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" y="3268980"/>
            <a:ext cx="951865" cy="968375"/>
          </a:xfrm>
          <a:prstGeom prst="rect">
            <a:avLst/>
          </a:prstGeom>
        </p:spPr>
      </p:pic>
      <p:sp>
        <p:nvSpPr>
          <p:cNvPr id="42" name="Rectangle: Rounded Corners 20"/>
          <p:cNvSpPr/>
          <p:nvPr/>
        </p:nvSpPr>
        <p:spPr>
          <a:xfrm>
            <a:off x="191135" y="4500880"/>
            <a:ext cx="1862455" cy="52895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2 đúng          </a:t>
            </a:r>
          </a:p>
        </p:txBody>
      </p:sp>
      <p:pic>
        <p:nvPicPr>
          <p:cNvPr id="43" name="Picture 42" descr="C:\Users\HP\Documents\C.pngC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77460" y="3209290"/>
            <a:ext cx="968375" cy="986155"/>
          </a:xfrm>
          <a:prstGeom prst="rect">
            <a:avLst/>
          </a:prstGeom>
        </p:spPr>
      </p:pic>
      <p:sp>
        <p:nvSpPr>
          <p:cNvPr id="44" name="Rectangle: Rounded Corners 22"/>
          <p:cNvSpPr/>
          <p:nvPr/>
        </p:nvSpPr>
        <p:spPr>
          <a:xfrm>
            <a:off x="4884420" y="4493895"/>
            <a:ext cx="1862455" cy="52895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và 3 đúng </a:t>
            </a:r>
          </a:p>
        </p:txBody>
      </p:sp>
      <p:pic>
        <p:nvPicPr>
          <p:cNvPr id="45" name="Picture 44" descr="C:\Users\HP\Documents\D.png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0605" y="3208973"/>
            <a:ext cx="952500" cy="971550"/>
          </a:xfrm>
          <a:prstGeom prst="rect">
            <a:avLst/>
          </a:prstGeom>
        </p:spPr>
      </p:pic>
      <p:sp>
        <p:nvSpPr>
          <p:cNvPr id="46" name="Rectangle: Rounded Corners 24"/>
          <p:cNvSpPr/>
          <p:nvPr/>
        </p:nvSpPr>
        <p:spPr>
          <a:xfrm>
            <a:off x="7092315" y="4469765"/>
            <a:ext cx="1862455" cy="531495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 và 4 đúng </a:t>
            </a:r>
            <a:endParaRPr lang="vi-V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/>
        </p:nvGraphicFramePr>
        <p:xfrm>
          <a:off x="2249805" y="4026535"/>
          <a:ext cx="795655" cy="39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14" imgW="1054100" imgH="495300" progId="Equation.DSMT4">
                  <p:embed/>
                </p:oleObj>
              </mc:Choice>
              <mc:Fallback>
                <p:oleObj r:id="rId14" imgW="1054100" imgH="4953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49805" y="4026535"/>
                        <a:ext cx="795655" cy="3949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80000">
            <a:off x="8144510" y="2687955"/>
            <a:ext cx="946150" cy="94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4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8" grpId="0" bldLvl="0" animBg="1"/>
      <p:bldP spid="40" grpId="0" bldLvl="0" animBg="1"/>
      <p:bldP spid="42" grpId="0" bldLvl="0" animBg="1"/>
      <p:bldP spid="44" grpId="0" bldLvl="0" animBg="1"/>
      <p:bldP spid="4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1730" y="2067560"/>
            <a:ext cx="5567045" cy="5835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en-US" sz="32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4</a:t>
            </a:r>
          </a:p>
        </p:txBody>
      </p:sp>
      <p:sp>
        <p:nvSpPr>
          <p:cNvPr id="8" name="Rectangle 4"/>
          <p:cNvSpPr/>
          <p:nvPr/>
        </p:nvSpPr>
        <p:spPr>
          <a:xfrm>
            <a:off x="3574308" y="123897"/>
            <a:ext cx="3817620" cy="10534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EF1BCA"/>
                  </a:solidFill>
                </a:ln>
                <a:solidFill>
                  <a:srgbClr val="FC34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 </a:t>
            </a:r>
            <a:r>
              <a:rPr lang="vi-VN" altLang="en-US" sz="3200" b="1" dirty="0">
                <a:ln>
                  <a:solidFill>
                    <a:srgbClr val="EF1BCA"/>
                  </a:solidFill>
                </a:ln>
                <a:solidFill>
                  <a:srgbClr val="FC34F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</a:p>
          <a:p>
            <a:pPr algn="ctr"/>
            <a:endParaRPr lang="vi-VN" altLang="en-US" sz="3200" b="1" dirty="0">
              <a:ln>
                <a:solidFill>
                  <a:srgbClr val="EF1BCA"/>
                </a:solidFill>
              </a:ln>
              <a:solidFill>
                <a:srgbClr val="FC34F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244164" y="484547"/>
            <a:ext cx="254889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rgbClr val="FE845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altLang="en-US" sz="3200" b="1" dirty="0">
                <a:ln w="6600">
                  <a:solidFill>
                    <a:srgbClr val="FE845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n w="6600">
                  <a:solidFill>
                    <a:srgbClr val="FE845F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vi-VN" altLang="en-US" sz="3200" b="1" dirty="0">
              <a:ln w="6600">
                <a:solidFill>
                  <a:srgbClr val="FE845F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ình chữ nhật 8"/>
          <p:cNvSpPr/>
          <p:nvPr/>
        </p:nvSpPr>
        <p:spPr>
          <a:xfrm>
            <a:off x="4139747" y="3436237"/>
            <a:ext cx="1823085" cy="691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50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50" b="1" dirty="0">
                <a:ln w="13462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4"/>
          <p:cNvSpPr/>
          <p:nvPr/>
        </p:nvSpPr>
        <p:spPr>
          <a:xfrm>
            <a:off x="1591838" y="988132"/>
            <a:ext cx="7494270" cy="5607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altLang="en-US" sz="3200" b="1" dirty="0">
                <a:ln>
                  <a:solidFill>
                    <a:srgbClr val="F76735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VÀ ĐƯỜNG THẲNG SONG SONG</a:t>
            </a:r>
          </a:p>
        </p:txBody>
      </p:sp>
      <p:pic>
        <p:nvPicPr>
          <p:cNvPr id="3" name="Picture 2" descr="11Capture-removebg-preview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0175" y="2275205"/>
            <a:ext cx="2452370" cy="2715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8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0" grpId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247650" y="843915"/>
            <a:ext cx="3113405" cy="29387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0410" y="1960245"/>
            <a:ext cx="5774055" cy="614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HÌNH THÀNH KIẾN THỨC</a:t>
            </a:r>
            <a:endParaRPr lang="vi-VN" altLang="en-US" sz="34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C:\Users\HP\Downloads\11Capture-removebg-preview (1).png11Capture-removebg-preview (1)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81073" y="2706584"/>
            <a:ext cx="2186740" cy="2122170"/>
          </a:xfrm>
          <a:prstGeom prst="rect">
            <a:avLst/>
          </a:prstGeom>
        </p:spPr>
      </p:pic>
      <p:pic>
        <p:nvPicPr>
          <p:cNvPr id="5" name="Picture 4" descr="11Capture-removebg-preview (3)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085" y="545465"/>
            <a:ext cx="974090" cy="1123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23215" y="699770"/>
            <a:ext cx="483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n>
                  <a:solidFill>
                    <a:srgbClr val="FF0000"/>
                  </a:solidFill>
                </a:ln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 chương 4.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94970" y="1221740"/>
            <a:ext cx="824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>
                  <a:solidFill>
                    <a:srgbClr val="0070C0"/>
                  </a:solidFill>
                </a:ln>
                <a:solidFill>
                  <a:srgbClr val="4EDA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GÓC VÀ ĐƯỜNG THẲNG SONG SONG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23215" y="1707515"/>
            <a:ext cx="84867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Lập SĐTD (sơ đồ tư duy ) về nội dung các góc ở vị trí đặc biệt.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23215" y="2643505"/>
            <a:ext cx="824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Lập SĐTD về nội dung tia phân giác của góc.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06705" y="3146425"/>
            <a:ext cx="85661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Lập SĐTD về nội dung hai đường thẳng song song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23215" y="4083685"/>
            <a:ext cx="86118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Lập SĐTD về nội dung định lí và chứng minh một định lí.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Downloads\11Capture-removebg-preview (8).png11Capture-removebg-preview (8)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1550" y="237490"/>
            <a:ext cx="6010275" cy="39897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835150" y="2353945"/>
            <a:ext cx="42157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>
                <a:ln>
                  <a:solidFill>
                    <a:srgbClr val="2B8313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nhóm thuyết trình trong thời gian 2 phút</a:t>
            </a:r>
          </a:p>
        </p:txBody>
      </p:sp>
      <p:pic>
        <p:nvPicPr>
          <p:cNvPr id="31" name="Picture 30" descr="pngegg-removebg-preview"/>
          <p:cNvPicPr>
            <a:picLocks noChangeAspect="1"/>
          </p:cNvPicPr>
          <p:nvPr/>
        </p:nvPicPr>
        <p:blipFill>
          <a:blip r:embed="rId7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015" y="-20320"/>
            <a:ext cx="1341755" cy="13417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02:00</a:t>
            </a:r>
            <a:endParaRPr lang="en-US" sz="2800"/>
          </a:p>
        </p:txBody>
      </p:sp>
      <p:sp>
        <p:nvSpPr>
          <p:cNvPr id="7" name="Rounded Rectangle 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01:59</a:t>
            </a:r>
            <a:endParaRPr lang="en-US" sz="2800"/>
          </a:p>
        </p:txBody>
      </p:sp>
      <p:sp>
        <p:nvSpPr>
          <p:cNvPr id="8" name="Rounded Rectangle 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01:58</a:t>
            </a:r>
            <a:endParaRPr lang="en-US" sz="2800"/>
          </a:p>
        </p:txBody>
      </p:sp>
      <p:sp>
        <p:nvSpPr>
          <p:cNvPr id="9" name="Rounded Rectangle 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01:57</a:t>
            </a:r>
            <a:endParaRPr lang="en-US" sz="2800"/>
          </a:p>
        </p:txBody>
      </p:sp>
      <p:sp>
        <p:nvSpPr>
          <p:cNvPr id="10" name="Rounded Rectangle 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01:56</a:t>
            </a:r>
            <a:endParaRPr lang="en-US" sz="2800"/>
          </a:p>
        </p:txBody>
      </p:sp>
      <p:sp>
        <p:nvSpPr>
          <p:cNvPr id="11" name="Rounded Rectangle 1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01:55</a:t>
            </a:r>
            <a:endParaRPr lang="en-US" sz="2800"/>
          </a:p>
        </p:txBody>
      </p:sp>
      <p:sp>
        <p:nvSpPr>
          <p:cNvPr id="12" name="Rounded Rectangle 1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01:54</a:t>
            </a:r>
            <a:endParaRPr lang="en-US" sz="2800"/>
          </a:p>
        </p:txBody>
      </p:sp>
      <p:sp>
        <p:nvSpPr>
          <p:cNvPr id="13" name="Rounded Rectangle 1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01:53</a:t>
            </a:r>
            <a:endParaRPr lang="en-US" sz="2800"/>
          </a:p>
        </p:txBody>
      </p:sp>
      <p:sp>
        <p:nvSpPr>
          <p:cNvPr id="14" name="Rounded Rectangle 1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01:52</a:t>
            </a:r>
            <a:endParaRPr lang="en-US" sz="2800"/>
          </a:p>
        </p:txBody>
      </p:sp>
      <p:sp>
        <p:nvSpPr>
          <p:cNvPr id="15" name="Rounded Rectangle 1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01:51</a:t>
            </a:r>
            <a:endParaRPr lang="en-US" sz="2800"/>
          </a:p>
        </p:txBody>
      </p:sp>
      <p:sp>
        <p:nvSpPr>
          <p:cNvPr id="16" name="Rounded Rectangle 1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01:50</a:t>
            </a:r>
            <a:endParaRPr lang="en-US" sz="2800"/>
          </a:p>
        </p:txBody>
      </p:sp>
      <p:sp>
        <p:nvSpPr>
          <p:cNvPr id="17" name="Rounded Rectangle 1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01:49</a:t>
            </a:r>
            <a:endParaRPr lang="en-US" sz="2800"/>
          </a:p>
        </p:txBody>
      </p:sp>
      <p:sp>
        <p:nvSpPr>
          <p:cNvPr id="18" name="Rounded Rectangle 1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01:48</a:t>
            </a:r>
            <a:endParaRPr lang="en-US" sz="2800"/>
          </a:p>
        </p:txBody>
      </p:sp>
      <p:sp>
        <p:nvSpPr>
          <p:cNvPr id="19" name="Rounded Rectangle 1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01:47</a:t>
            </a:r>
            <a:endParaRPr lang="en-US" sz="2800"/>
          </a:p>
        </p:txBody>
      </p:sp>
      <p:sp>
        <p:nvSpPr>
          <p:cNvPr id="20" name="Rounded Rectangle 1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01:46</a:t>
            </a:r>
            <a:endParaRPr lang="en-US" sz="2800"/>
          </a:p>
        </p:txBody>
      </p:sp>
      <p:sp>
        <p:nvSpPr>
          <p:cNvPr id="21" name="Rounded Rectangle 2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01:45</a:t>
            </a:r>
            <a:endParaRPr lang="en-US" sz="2800"/>
          </a:p>
        </p:txBody>
      </p:sp>
      <p:sp>
        <p:nvSpPr>
          <p:cNvPr id="22" name="Rounded Rectangle 2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01:44</a:t>
            </a:r>
            <a:endParaRPr lang="en-US" sz="2800"/>
          </a:p>
        </p:txBody>
      </p:sp>
      <p:sp>
        <p:nvSpPr>
          <p:cNvPr id="23" name="Rounded Rectangle 2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01:43</a:t>
            </a:r>
            <a:endParaRPr lang="en-US" sz="2800"/>
          </a:p>
        </p:txBody>
      </p:sp>
      <p:sp>
        <p:nvSpPr>
          <p:cNvPr id="24" name="Rounded Rectangle 2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01:42</a:t>
            </a:r>
            <a:endParaRPr lang="en-US" sz="2800"/>
          </a:p>
        </p:txBody>
      </p:sp>
      <p:sp>
        <p:nvSpPr>
          <p:cNvPr id="25" name="Rounded Rectangle 2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01:41</a:t>
            </a:r>
            <a:endParaRPr lang="en-US" sz="2800"/>
          </a:p>
        </p:txBody>
      </p:sp>
      <p:sp>
        <p:nvSpPr>
          <p:cNvPr id="26" name="Rounded Rectangle 2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01:40</a:t>
            </a:r>
            <a:endParaRPr lang="en-US" sz="2800"/>
          </a:p>
        </p:txBody>
      </p:sp>
      <p:sp>
        <p:nvSpPr>
          <p:cNvPr id="27" name="Rounded Rectangle 2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01:39</a:t>
            </a:r>
            <a:endParaRPr lang="en-US" sz="2800"/>
          </a:p>
        </p:txBody>
      </p:sp>
      <p:sp>
        <p:nvSpPr>
          <p:cNvPr id="28" name="Rounded Rectangle 2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01:38</a:t>
            </a:r>
            <a:endParaRPr lang="en-US" sz="2800"/>
          </a:p>
        </p:txBody>
      </p:sp>
      <p:sp>
        <p:nvSpPr>
          <p:cNvPr id="29" name="Rounded Rectangle 2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01:37</a:t>
            </a:r>
            <a:endParaRPr lang="en-US" sz="2800"/>
          </a:p>
        </p:txBody>
      </p:sp>
      <p:sp>
        <p:nvSpPr>
          <p:cNvPr id="30" name="Rounded Rectangle 2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01:36</a:t>
            </a:r>
            <a:endParaRPr lang="en-US" sz="2800"/>
          </a:p>
        </p:txBody>
      </p:sp>
      <p:sp>
        <p:nvSpPr>
          <p:cNvPr id="32" name="Rounded Rectangle 3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01:35</a:t>
            </a:r>
            <a:endParaRPr lang="en-US" sz="2800"/>
          </a:p>
        </p:txBody>
      </p:sp>
      <p:sp>
        <p:nvSpPr>
          <p:cNvPr id="33" name="Rounded Rectangle 3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01:34</a:t>
            </a:r>
            <a:endParaRPr lang="en-US" sz="2800"/>
          </a:p>
        </p:txBody>
      </p:sp>
      <p:sp>
        <p:nvSpPr>
          <p:cNvPr id="34" name="Rounded Rectangle 3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01:33</a:t>
            </a:r>
            <a:endParaRPr lang="en-US" sz="2800"/>
          </a:p>
        </p:txBody>
      </p:sp>
      <p:sp>
        <p:nvSpPr>
          <p:cNvPr id="35" name="Rounded Rectangle 3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01:32</a:t>
            </a:r>
            <a:endParaRPr lang="en-US" sz="2800"/>
          </a:p>
        </p:txBody>
      </p:sp>
      <p:sp>
        <p:nvSpPr>
          <p:cNvPr id="36" name="Rounded Rectangle 3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01:31</a:t>
            </a:r>
            <a:endParaRPr lang="en-US" sz="2800"/>
          </a:p>
        </p:txBody>
      </p:sp>
      <p:sp>
        <p:nvSpPr>
          <p:cNvPr id="37" name="Rounded Rectangle 3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01:30</a:t>
            </a:r>
            <a:endParaRPr lang="en-US" sz="2800"/>
          </a:p>
        </p:txBody>
      </p:sp>
      <p:sp>
        <p:nvSpPr>
          <p:cNvPr id="38" name="Rounded Rectangle 3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01:29</a:t>
            </a:r>
            <a:endParaRPr lang="en-US" sz="2800"/>
          </a:p>
        </p:txBody>
      </p:sp>
      <p:sp>
        <p:nvSpPr>
          <p:cNvPr id="39" name="Rounded Rectangle 3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01:28</a:t>
            </a:r>
            <a:endParaRPr lang="en-US" sz="2800"/>
          </a:p>
        </p:txBody>
      </p:sp>
      <p:sp>
        <p:nvSpPr>
          <p:cNvPr id="40" name="Rounded Rectangle 3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01:27</a:t>
            </a:r>
            <a:endParaRPr lang="en-US" sz="2800"/>
          </a:p>
        </p:txBody>
      </p:sp>
      <p:sp>
        <p:nvSpPr>
          <p:cNvPr id="41" name="Rounded Rectangle 4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01:26</a:t>
            </a:r>
            <a:endParaRPr lang="en-US" sz="2800"/>
          </a:p>
        </p:txBody>
      </p:sp>
      <p:sp>
        <p:nvSpPr>
          <p:cNvPr id="42" name="Rounded Rectangle 4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01:25</a:t>
            </a:r>
            <a:endParaRPr lang="en-US" sz="2800"/>
          </a:p>
        </p:txBody>
      </p:sp>
      <p:sp>
        <p:nvSpPr>
          <p:cNvPr id="43" name="Rounded Rectangle 4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01:24</a:t>
            </a:r>
            <a:endParaRPr lang="en-US" sz="2800"/>
          </a:p>
        </p:txBody>
      </p:sp>
      <p:sp>
        <p:nvSpPr>
          <p:cNvPr id="44" name="Rounded Rectangle 4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01:23</a:t>
            </a:r>
            <a:endParaRPr lang="en-US" sz="2800"/>
          </a:p>
        </p:txBody>
      </p:sp>
      <p:sp>
        <p:nvSpPr>
          <p:cNvPr id="45" name="Rounded Rectangle 4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01:22</a:t>
            </a:r>
            <a:endParaRPr lang="en-US" sz="2800"/>
          </a:p>
        </p:txBody>
      </p:sp>
      <p:sp>
        <p:nvSpPr>
          <p:cNvPr id="46" name="Rounded Rectangle 4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01:21</a:t>
            </a:r>
            <a:endParaRPr lang="en-US" sz="2800"/>
          </a:p>
        </p:txBody>
      </p:sp>
      <p:sp>
        <p:nvSpPr>
          <p:cNvPr id="47" name="Rounded Rectangle 4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01:20</a:t>
            </a:r>
            <a:endParaRPr lang="en-US" sz="2800"/>
          </a:p>
        </p:txBody>
      </p:sp>
      <p:sp>
        <p:nvSpPr>
          <p:cNvPr id="48" name="Rounded Rectangle 4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01:19</a:t>
            </a:r>
            <a:endParaRPr lang="en-US" sz="2800"/>
          </a:p>
        </p:txBody>
      </p:sp>
      <p:sp>
        <p:nvSpPr>
          <p:cNvPr id="49" name="Rounded Rectangle 4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01:18</a:t>
            </a:r>
            <a:endParaRPr lang="en-US" sz="2800"/>
          </a:p>
        </p:txBody>
      </p:sp>
      <p:sp>
        <p:nvSpPr>
          <p:cNvPr id="50" name="Rounded Rectangle 4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01:17</a:t>
            </a:r>
            <a:endParaRPr lang="en-US" sz="2800"/>
          </a:p>
        </p:txBody>
      </p:sp>
      <p:sp>
        <p:nvSpPr>
          <p:cNvPr id="51" name="Rounded Rectangle 5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01:16</a:t>
            </a:r>
            <a:endParaRPr lang="en-US" sz="2800"/>
          </a:p>
        </p:txBody>
      </p:sp>
      <p:sp>
        <p:nvSpPr>
          <p:cNvPr id="52" name="Rounded Rectangle 5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01:15</a:t>
            </a:r>
            <a:endParaRPr lang="en-US" sz="2800"/>
          </a:p>
        </p:txBody>
      </p:sp>
      <p:sp>
        <p:nvSpPr>
          <p:cNvPr id="53" name="Rounded Rectangle 5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01:14</a:t>
            </a:r>
            <a:endParaRPr lang="en-US" sz="2800"/>
          </a:p>
        </p:txBody>
      </p:sp>
      <p:sp>
        <p:nvSpPr>
          <p:cNvPr id="54" name="Rounded Rectangle 5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01:13</a:t>
            </a:r>
            <a:endParaRPr lang="en-US" sz="2800"/>
          </a:p>
        </p:txBody>
      </p:sp>
      <p:sp>
        <p:nvSpPr>
          <p:cNvPr id="55" name="Rounded Rectangle 5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01:12</a:t>
            </a:r>
            <a:endParaRPr lang="en-US" sz="2800"/>
          </a:p>
        </p:txBody>
      </p:sp>
      <p:sp>
        <p:nvSpPr>
          <p:cNvPr id="56" name="Rounded Rectangle 5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01:11</a:t>
            </a:r>
            <a:endParaRPr lang="en-US" sz="2800"/>
          </a:p>
        </p:txBody>
      </p:sp>
      <p:sp>
        <p:nvSpPr>
          <p:cNvPr id="57" name="Rounded Rectangle 5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01:10</a:t>
            </a:r>
            <a:endParaRPr lang="en-US" sz="2800"/>
          </a:p>
        </p:txBody>
      </p:sp>
      <p:sp>
        <p:nvSpPr>
          <p:cNvPr id="58" name="Rounded Rectangle 5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01:09</a:t>
            </a:r>
            <a:endParaRPr lang="en-US" sz="2800"/>
          </a:p>
        </p:txBody>
      </p:sp>
      <p:sp>
        <p:nvSpPr>
          <p:cNvPr id="59" name="Rounded Rectangle 5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01:08</a:t>
            </a:r>
            <a:endParaRPr lang="en-US" sz="2800"/>
          </a:p>
        </p:txBody>
      </p:sp>
      <p:sp>
        <p:nvSpPr>
          <p:cNvPr id="60" name="Rounded Rectangle 5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01:07</a:t>
            </a:r>
            <a:endParaRPr lang="en-US" sz="2800"/>
          </a:p>
        </p:txBody>
      </p:sp>
      <p:sp>
        <p:nvSpPr>
          <p:cNvPr id="61" name="Rounded Rectangle 6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01:06</a:t>
            </a:r>
            <a:endParaRPr lang="en-US" sz="2800"/>
          </a:p>
        </p:txBody>
      </p:sp>
      <p:sp>
        <p:nvSpPr>
          <p:cNvPr id="62" name="Rounded Rectangle 6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01:05</a:t>
            </a:r>
            <a:endParaRPr lang="en-US" sz="2800"/>
          </a:p>
        </p:txBody>
      </p:sp>
      <p:sp>
        <p:nvSpPr>
          <p:cNvPr id="63" name="Rounded Rectangle 6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01:04</a:t>
            </a:r>
            <a:endParaRPr lang="en-US" sz="2800"/>
          </a:p>
        </p:txBody>
      </p:sp>
      <p:sp>
        <p:nvSpPr>
          <p:cNvPr id="64" name="Rounded Rectangle 6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01:03</a:t>
            </a:r>
            <a:endParaRPr lang="en-US" sz="2800"/>
          </a:p>
        </p:txBody>
      </p:sp>
      <p:sp>
        <p:nvSpPr>
          <p:cNvPr id="65" name="Rounded Rectangle 6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01:02</a:t>
            </a:r>
            <a:endParaRPr lang="en-US" sz="2800"/>
          </a:p>
        </p:txBody>
      </p:sp>
      <p:sp>
        <p:nvSpPr>
          <p:cNvPr id="66" name="Rounded Rectangle 6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01:01</a:t>
            </a:r>
            <a:endParaRPr lang="en-US" sz="2800"/>
          </a:p>
        </p:txBody>
      </p:sp>
      <p:sp>
        <p:nvSpPr>
          <p:cNvPr id="67" name="Rounded Rectangle 6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01:00</a:t>
            </a:r>
            <a:endParaRPr lang="en-US" sz="2800"/>
          </a:p>
        </p:txBody>
      </p:sp>
      <p:sp>
        <p:nvSpPr>
          <p:cNvPr id="68" name="Rounded Rectangle 6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00:59</a:t>
            </a:r>
            <a:endParaRPr lang="en-US" sz="2800"/>
          </a:p>
        </p:txBody>
      </p:sp>
      <p:sp>
        <p:nvSpPr>
          <p:cNvPr id="69" name="Rounded Rectangle 6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00:58</a:t>
            </a:r>
            <a:endParaRPr lang="en-US" sz="2800"/>
          </a:p>
        </p:txBody>
      </p:sp>
      <p:sp>
        <p:nvSpPr>
          <p:cNvPr id="70" name="Rounded Rectangle 6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00:57</a:t>
            </a:r>
            <a:endParaRPr lang="en-US" sz="2800"/>
          </a:p>
        </p:txBody>
      </p:sp>
      <p:sp>
        <p:nvSpPr>
          <p:cNvPr id="71" name="Rounded Rectangle 7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00:56</a:t>
            </a:r>
            <a:endParaRPr lang="en-US" sz="2800"/>
          </a:p>
        </p:txBody>
      </p:sp>
      <p:sp>
        <p:nvSpPr>
          <p:cNvPr id="72" name="Rounded Rectangle 7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00:55</a:t>
            </a:r>
            <a:endParaRPr lang="en-US" sz="2800"/>
          </a:p>
        </p:txBody>
      </p:sp>
      <p:sp>
        <p:nvSpPr>
          <p:cNvPr id="73" name="Rounded Rectangle 7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00:54</a:t>
            </a:r>
            <a:endParaRPr lang="en-US" sz="2800"/>
          </a:p>
        </p:txBody>
      </p:sp>
      <p:sp>
        <p:nvSpPr>
          <p:cNvPr id="74" name="Rounded Rectangle 7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00:53</a:t>
            </a:r>
            <a:endParaRPr lang="en-US" sz="2800"/>
          </a:p>
        </p:txBody>
      </p:sp>
      <p:sp>
        <p:nvSpPr>
          <p:cNvPr id="75" name="Rounded Rectangle 7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00:52</a:t>
            </a:r>
            <a:endParaRPr lang="en-US" sz="2800"/>
          </a:p>
        </p:txBody>
      </p:sp>
      <p:sp>
        <p:nvSpPr>
          <p:cNvPr id="76" name="Rounded Rectangle 7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00:51</a:t>
            </a:r>
            <a:endParaRPr lang="en-US" sz="2800"/>
          </a:p>
        </p:txBody>
      </p:sp>
      <p:sp>
        <p:nvSpPr>
          <p:cNvPr id="77" name="Rounded Rectangle 7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00:50</a:t>
            </a:r>
            <a:endParaRPr lang="en-US" sz="2800"/>
          </a:p>
        </p:txBody>
      </p:sp>
      <p:sp>
        <p:nvSpPr>
          <p:cNvPr id="78" name="Rounded Rectangle 7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00:49</a:t>
            </a:r>
            <a:endParaRPr lang="en-US" sz="2800"/>
          </a:p>
        </p:txBody>
      </p:sp>
      <p:sp>
        <p:nvSpPr>
          <p:cNvPr id="79" name="Rounded Rectangle 7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00:48</a:t>
            </a:r>
            <a:endParaRPr lang="en-US" sz="2800"/>
          </a:p>
        </p:txBody>
      </p:sp>
      <p:sp>
        <p:nvSpPr>
          <p:cNvPr id="80" name="Rounded Rectangle 7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00:47</a:t>
            </a:r>
            <a:endParaRPr lang="en-US" sz="2800"/>
          </a:p>
        </p:txBody>
      </p:sp>
      <p:sp>
        <p:nvSpPr>
          <p:cNvPr id="81" name="Rounded Rectangle 8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00:46</a:t>
            </a:r>
            <a:endParaRPr lang="en-US" sz="2800"/>
          </a:p>
        </p:txBody>
      </p:sp>
      <p:sp>
        <p:nvSpPr>
          <p:cNvPr id="82" name="Rounded Rectangle 8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00:45</a:t>
            </a:r>
            <a:endParaRPr lang="en-US" sz="2800"/>
          </a:p>
        </p:txBody>
      </p:sp>
      <p:sp>
        <p:nvSpPr>
          <p:cNvPr id="83" name="Rounded Rectangle 8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00:44</a:t>
            </a:r>
            <a:endParaRPr lang="en-US" sz="2800"/>
          </a:p>
        </p:txBody>
      </p:sp>
      <p:sp>
        <p:nvSpPr>
          <p:cNvPr id="84" name="Rounded Rectangle 8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00:43</a:t>
            </a:r>
            <a:endParaRPr lang="en-US" sz="2800"/>
          </a:p>
        </p:txBody>
      </p:sp>
      <p:sp>
        <p:nvSpPr>
          <p:cNvPr id="85" name="Rounded Rectangle 8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00:42</a:t>
            </a:r>
            <a:endParaRPr lang="en-US" sz="2800"/>
          </a:p>
        </p:txBody>
      </p:sp>
      <p:sp>
        <p:nvSpPr>
          <p:cNvPr id="86" name="Rounded Rectangle 8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00:41</a:t>
            </a:r>
            <a:endParaRPr lang="en-US" sz="2800"/>
          </a:p>
        </p:txBody>
      </p:sp>
      <p:sp>
        <p:nvSpPr>
          <p:cNvPr id="87" name="Rounded Rectangle 8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00:40</a:t>
            </a:r>
            <a:endParaRPr lang="en-US" sz="2800"/>
          </a:p>
        </p:txBody>
      </p:sp>
      <p:sp>
        <p:nvSpPr>
          <p:cNvPr id="88" name="Rounded Rectangle 8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00:39</a:t>
            </a:r>
            <a:endParaRPr lang="en-US" sz="2800"/>
          </a:p>
        </p:txBody>
      </p:sp>
      <p:sp>
        <p:nvSpPr>
          <p:cNvPr id="89" name="Rounded Rectangle 8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00:38</a:t>
            </a:r>
            <a:endParaRPr lang="en-US" sz="2800"/>
          </a:p>
        </p:txBody>
      </p:sp>
      <p:sp>
        <p:nvSpPr>
          <p:cNvPr id="90" name="Rounded Rectangle 8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00:37</a:t>
            </a:r>
            <a:endParaRPr lang="en-US" sz="2800"/>
          </a:p>
        </p:txBody>
      </p:sp>
      <p:sp>
        <p:nvSpPr>
          <p:cNvPr id="91" name="Rounded Rectangle 9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00:36</a:t>
            </a:r>
            <a:endParaRPr lang="en-US" sz="2800"/>
          </a:p>
        </p:txBody>
      </p:sp>
      <p:sp>
        <p:nvSpPr>
          <p:cNvPr id="92" name="Rounded Rectangle 9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00:35</a:t>
            </a:r>
            <a:endParaRPr lang="en-US" sz="2800"/>
          </a:p>
        </p:txBody>
      </p:sp>
      <p:sp>
        <p:nvSpPr>
          <p:cNvPr id="93" name="Rounded Rectangle 9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00:34</a:t>
            </a:r>
            <a:endParaRPr lang="en-US" sz="2800"/>
          </a:p>
        </p:txBody>
      </p:sp>
      <p:sp>
        <p:nvSpPr>
          <p:cNvPr id="94" name="Rounded Rectangle 9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00:33</a:t>
            </a:r>
            <a:endParaRPr lang="en-US" sz="2800"/>
          </a:p>
        </p:txBody>
      </p:sp>
      <p:sp>
        <p:nvSpPr>
          <p:cNvPr id="95" name="Rounded Rectangle 9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00:32</a:t>
            </a:r>
            <a:endParaRPr lang="en-US" sz="2800"/>
          </a:p>
        </p:txBody>
      </p:sp>
      <p:sp>
        <p:nvSpPr>
          <p:cNvPr id="96" name="Rounded Rectangle 9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00:31</a:t>
            </a:r>
            <a:endParaRPr lang="en-US" sz="2800"/>
          </a:p>
        </p:txBody>
      </p:sp>
      <p:sp>
        <p:nvSpPr>
          <p:cNvPr id="97" name="Rounded Rectangle 9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00:30</a:t>
            </a:r>
            <a:endParaRPr lang="en-US" sz="2800"/>
          </a:p>
        </p:txBody>
      </p:sp>
      <p:sp>
        <p:nvSpPr>
          <p:cNvPr id="98" name="Rounded Rectangle 9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00:29</a:t>
            </a:r>
            <a:endParaRPr lang="en-US" sz="2800"/>
          </a:p>
        </p:txBody>
      </p:sp>
      <p:sp>
        <p:nvSpPr>
          <p:cNvPr id="99" name="Rounded Rectangle 9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00:28</a:t>
            </a:r>
            <a:endParaRPr lang="en-US" sz="2800"/>
          </a:p>
        </p:txBody>
      </p:sp>
      <p:sp>
        <p:nvSpPr>
          <p:cNvPr id="100" name="Rounded Rectangle 9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00:27</a:t>
            </a:r>
            <a:endParaRPr lang="en-US" sz="2800"/>
          </a:p>
        </p:txBody>
      </p:sp>
      <p:sp>
        <p:nvSpPr>
          <p:cNvPr id="101" name="Rounded Rectangle 10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00:26</a:t>
            </a:r>
            <a:endParaRPr lang="en-US" sz="2800"/>
          </a:p>
        </p:txBody>
      </p:sp>
      <p:sp>
        <p:nvSpPr>
          <p:cNvPr id="102" name="Rounded Rectangle 10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00:25</a:t>
            </a:r>
            <a:endParaRPr lang="en-US" sz="2800"/>
          </a:p>
        </p:txBody>
      </p:sp>
      <p:sp>
        <p:nvSpPr>
          <p:cNvPr id="103" name="Rounded Rectangle 10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00:24</a:t>
            </a:r>
            <a:endParaRPr lang="en-US" sz="2800"/>
          </a:p>
        </p:txBody>
      </p:sp>
      <p:sp>
        <p:nvSpPr>
          <p:cNvPr id="104" name="Rounded Rectangle 10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00:23</a:t>
            </a:r>
            <a:endParaRPr lang="en-US" sz="2800"/>
          </a:p>
        </p:txBody>
      </p:sp>
      <p:sp>
        <p:nvSpPr>
          <p:cNvPr id="105" name="Rounded Rectangle 10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00:22</a:t>
            </a:r>
            <a:endParaRPr lang="en-US" sz="2800"/>
          </a:p>
        </p:txBody>
      </p:sp>
      <p:sp>
        <p:nvSpPr>
          <p:cNvPr id="106" name="Rounded Rectangle 10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00:21</a:t>
            </a:r>
            <a:endParaRPr lang="en-US" sz="2800"/>
          </a:p>
        </p:txBody>
      </p:sp>
      <p:sp>
        <p:nvSpPr>
          <p:cNvPr id="107" name="Rounded Rectangle 10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00:20</a:t>
            </a:r>
            <a:endParaRPr lang="en-US" sz="2800"/>
          </a:p>
        </p:txBody>
      </p:sp>
      <p:sp>
        <p:nvSpPr>
          <p:cNvPr id="108" name="Rounded Rectangle 10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00:19</a:t>
            </a:r>
            <a:endParaRPr lang="en-US" sz="2800"/>
          </a:p>
        </p:txBody>
      </p:sp>
      <p:sp>
        <p:nvSpPr>
          <p:cNvPr id="109" name="Rounded Rectangle 10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00:18</a:t>
            </a:r>
            <a:endParaRPr lang="en-US" sz="2800"/>
          </a:p>
        </p:txBody>
      </p:sp>
      <p:sp>
        <p:nvSpPr>
          <p:cNvPr id="110" name="Rounded Rectangle 10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00:17</a:t>
            </a:r>
            <a:endParaRPr lang="en-US" sz="2800"/>
          </a:p>
        </p:txBody>
      </p:sp>
      <p:sp>
        <p:nvSpPr>
          <p:cNvPr id="111" name="Rounded Rectangle 11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00:16</a:t>
            </a:r>
            <a:endParaRPr lang="en-US" sz="2800"/>
          </a:p>
        </p:txBody>
      </p:sp>
      <p:sp>
        <p:nvSpPr>
          <p:cNvPr id="112" name="Rounded Rectangle 11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00:15</a:t>
            </a:r>
            <a:endParaRPr lang="en-US" sz="2800"/>
          </a:p>
        </p:txBody>
      </p:sp>
      <p:sp>
        <p:nvSpPr>
          <p:cNvPr id="113" name="Rounded Rectangle 11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00:14</a:t>
            </a:r>
            <a:endParaRPr lang="en-US" sz="2800"/>
          </a:p>
        </p:txBody>
      </p:sp>
      <p:sp>
        <p:nvSpPr>
          <p:cNvPr id="114" name="Rounded Rectangle 11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00:13</a:t>
            </a:r>
            <a:endParaRPr lang="en-US" sz="2800"/>
          </a:p>
        </p:txBody>
      </p:sp>
      <p:sp>
        <p:nvSpPr>
          <p:cNvPr id="115" name="Rounded Rectangle 11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00:12</a:t>
            </a:r>
            <a:endParaRPr lang="en-US" sz="2800"/>
          </a:p>
        </p:txBody>
      </p:sp>
      <p:sp>
        <p:nvSpPr>
          <p:cNvPr id="116" name="Rounded Rectangle 11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00:11</a:t>
            </a:r>
            <a:endParaRPr lang="en-US" sz="2800"/>
          </a:p>
        </p:txBody>
      </p:sp>
      <p:sp>
        <p:nvSpPr>
          <p:cNvPr id="117" name="Rounded Rectangle 116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00:10</a:t>
            </a:r>
            <a:endParaRPr lang="en-US" sz="2800"/>
          </a:p>
        </p:txBody>
      </p:sp>
      <p:sp>
        <p:nvSpPr>
          <p:cNvPr id="118" name="Rounded Rectangle 117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00:09</a:t>
            </a:r>
            <a:endParaRPr lang="en-US" sz="2800"/>
          </a:p>
        </p:txBody>
      </p:sp>
      <p:sp>
        <p:nvSpPr>
          <p:cNvPr id="119" name="Rounded Rectangle 118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00:08</a:t>
            </a:r>
            <a:endParaRPr lang="en-US" sz="2800"/>
          </a:p>
        </p:txBody>
      </p:sp>
      <p:sp>
        <p:nvSpPr>
          <p:cNvPr id="120" name="Rounded Rectangle 119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00:07</a:t>
            </a:r>
            <a:endParaRPr lang="en-US" sz="2800"/>
          </a:p>
        </p:txBody>
      </p:sp>
      <p:sp>
        <p:nvSpPr>
          <p:cNvPr id="121" name="Rounded Rectangle 120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00:06</a:t>
            </a:r>
            <a:endParaRPr lang="en-US" sz="2800"/>
          </a:p>
        </p:txBody>
      </p:sp>
      <p:sp>
        <p:nvSpPr>
          <p:cNvPr id="122" name="Rounded Rectangle 121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00:05</a:t>
            </a:r>
            <a:endParaRPr lang="en-US" sz="2800"/>
          </a:p>
        </p:txBody>
      </p:sp>
      <p:sp>
        <p:nvSpPr>
          <p:cNvPr id="123" name="Rounded Rectangle 122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00:04</a:t>
            </a:r>
            <a:endParaRPr lang="en-US" sz="2800"/>
          </a:p>
        </p:txBody>
      </p:sp>
      <p:sp>
        <p:nvSpPr>
          <p:cNvPr id="124" name="Rounded Rectangle 123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00:03</a:t>
            </a:r>
            <a:endParaRPr lang="en-US" sz="2800"/>
          </a:p>
        </p:txBody>
      </p:sp>
      <p:sp>
        <p:nvSpPr>
          <p:cNvPr id="125" name="Rounded Rectangle 124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/>
              <a:t>00:02</a:t>
            </a:r>
            <a:endParaRPr lang="en-US" sz="2800"/>
          </a:p>
        </p:txBody>
      </p:sp>
      <p:sp>
        <p:nvSpPr>
          <p:cNvPr id="126" name="Rounded Rectangle 125"/>
          <p:cNvSpPr/>
          <p:nvPr/>
        </p:nvSpPr>
        <p:spPr>
          <a:xfrm>
            <a:off x="7160840" y="4346798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00:01</a:t>
            </a:r>
            <a:endParaRPr lang="en-US" sz="2800" dirty="0"/>
          </a:p>
        </p:txBody>
      </p:sp>
      <p:sp>
        <p:nvSpPr>
          <p:cNvPr id="127" name="Rounded Rectangle 126"/>
          <p:cNvSpPr/>
          <p:nvPr/>
        </p:nvSpPr>
        <p:spPr>
          <a:xfrm>
            <a:off x="6856040" y="4346798"/>
            <a:ext cx="1676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3200" b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9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3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7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7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395151" y="69886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1955" y="1419225"/>
            <a:ext cx="3914140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charset="0"/>
              </a:rPr>
              <a:t>LUYỆN TẬP</a:t>
            </a:r>
            <a:endParaRPr lang="vi-VN" alt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Capture-removebg-previe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0" y="698500"/>
            <a:ext cx="6226175" cy="435991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1460" y="770890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Tr86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411730" y="1995170"/>
            <a:ext cx="431292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hoạt động cá nhân làm bài 1, bài 2 Sgk Tr86 trong </a:t>
            </a:r>
            <a:r>
              <a:rPr lang="vi-VN" altLang="en-US"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phút.</a:t>
            </a:r>
            <a:endParaRPr lang="en-US" altLang="en-US" sz="2800">
              <a:solidFill>
                <a:srgbClr val="F24D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28265" y="3307080"/>
            <a:ext cx="43129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đó HS đổi bài chấm chéo.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1460" y="1221105"/>
            <a:ext cx="4075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câu sau, em hãy chọn những câu đúng.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1460" y="2139950"/>
            <a:ext cx="3751580" cy="952500"/>
            <a:chOff x="509" y="3483"/>
            <a:chExt cx="5908" cy="1500"/>
          </a:xfrm>
        </p:grpSpPr>
        <p:sp>
          <p:nvSpPr>
            <p:cNvPr id="10" name="Text Box 9"/>
            <p:cNvSpPr txBox="1"/>
            <p:nvPr/>
          </p:nvSpPr>
          <p:spPr>
            <a:xfrm>
              <a:off x="509" y="3483"/>
              <a:ext cx="590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Oz là tia phân giác của          khi:</a:t>
              </a:r>
            </a:p>
          </p:txBody>
        </p:sp>
        <p:graphicFrame>
          <p:nvGraphicFramePr>
            <p:cNvPr id="2" name="Object -2147482485"/>
            <p:cNvGraphicFramePr>
              <a:graphicFrameLocks noChangeAspect="1"/>
            </p:cNvGraphicFramePr>
            <p:nvPr/>
          </p:nvGraphicFramePr>
          <p:xfrm>
            <a:off x="1530" y="4018"/>
            <a:ext cx="1137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1" r:id="rId8" imgW="304800" imgH="254000" progId="Equation.DSMT4">
                    <p:embed/>
                  </p:oleObj>
                </mc:Choice>
                <mc:Fallback>
                  <p:oleObj r:id="rId8" imgW="304800" imgH="2540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530" y="4018"/>
                          <a:ext cx="1137" cy="9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23215" y="3051810"/>
            <a:ext cx="3751580" cy="612140"/>
            <a:chOff x="509" y="3412"/>
            <a:chExt cx="5908" cy="964"/>
          </a:xfrm>
        </p:grpSpPr>
        <p:sp>
          <p:nvSpPr>
            <p:cNvPr id="13" name="Text Box 12"/>
            <p:cNvSpPr txBox="1"/>
            <p:nvPr/>
          </p:nvSpPr>
          <p:spPr>
            <a:xfrm>
              <a:off x="509" y="3483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14" name="Object -2147482485"/>
            <p:cNvGraphicFramePr>
              <a:graphicFrameLocks noChangeAspect="1"/>
            </p:cNvGraphicFramePr>
            <p:nvPr/>
          </p:nvGraphicFramePr>
          <p:xfrm>
            <a:off x="1190" y="3412"/>
            <a:ext cx="2653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" r:id="rId10" imgW="711200" imgH="254000" progId="Equation.DSMT4">
                    <p:embed/>
                  </p:oleObj>
                </mc:Choice>
                <mc:Fallback>
                  <p:oleObj r:id="rId10" imgW="711200" imgH="2540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190" y="3412"/>
                          <a:ext cx="2653" cy="9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323215" y="3580130"/>
            <a:ext cx="3751580" cy="612140"/>
            <a:chOff x="509" y="3393"/>
            <a:chExt cx="5908" cy="964"/>
          </a:xfrm>
        </p:grpSpPr>
        <p:sp>
          <p:nvSpPr>
            <p:cNvPr id="17" name="Text Box 16"/>
            <p:cNvSpPr txBox="1"/>
            <p:nvPr/>
          </p:nvSpPr>
          <p:spPr>
            <a:xfrm>
              <a:off x="509" y="3483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18" name="Object -2147482485"/>
            <p:cNvGraphicFramePr>
              <a:graphicFrameLocks noChangeAspect="1"/>
            </p:cNvGraphicFramePr>
            <p:nvPr/>
          </p:nvGraphicFramePr>
          <p:xfrm>
            <a:off x="1190" y="3393"/>
            <a:ext cx="4072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3" r:id="rId12" imgW="1091565" imgH="254000" progId="Equation.DSMT4">
                    <p:embed/>
                  </p:oleObj>
                </mc:Choice>
                <mc:Fallback>
                  <p:oleObj r:id="rId12" imgW="1091565" imgH="2540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90" y="3393"/>
                          <a:ext cx="4072" cy="9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323215" y="4084955"/>
            <a:ext cx="3751580" cy="1040765"/>
            <a:chOff x="509" y="3056"/>
            <a:chExt cx="5908" cy="1639"/>
          </a:xfrm>
        </p:grpSpPr>
        <p:sp>
          <p:nvSpPr>
            <p:cNvPr id="25" name="Text Box 24"/>
            <p:cNvSpPr txBox="1"/>
            <p:nvPr/>
          </p:nvSpPr>
          <p:spPr>
            <a:xfrm>
              <a:off x="509" y="3483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graphicFrame>
          <p:nvGraphicFramePr>
            <p:cNvPr id="26" name="Object -2147482485"/>
            <p:cNvGraphicFramePr>
              <a:graphicFrameLocks noChangeAspect="1"/>
            </p:cNvGraphicFramePr>
            <p:nvPr/>
          </p:nvGraphicFramePr>
          <p:xfrm>
            <a:off x="1094" y="3056"/>
            <a:ext cx="4264" cy="1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r:id="rId14" imgW="1143000" imgH="431800" progId="Equation.DSMT4">
                    <p:embed/>
                  </p:oleObj>
                </mc:Choice>
                <mc:Fallback>
                  <p:oleObj r:id="rId14" imgW="1143000" imgH="4318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094" y="3056"/>
                          <a:ext cx="4264" cy="16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/>
          <p:cNvCxnSpPr/>
          <p:nvPr/>
        </p:nvCxnSpPr>
        <p:spPr>
          <a:xfrm>
            <a:off x="4211955" y="1130935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8"/>
          <p:cNvSpPr txBox="1"/>
          <p:nvPr/>
        </p:nvSpPr>
        <p:spPr>
          <a:xfrm>
            <a:off x="4355465" y="824865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Tr86</a:t>
            </a:r>
          </a:p>
        </p:txBody>
      </p:sp>
      <p:sp>
        <p:nvSpPr>
          <p:cNvPr id="30" name="Text Box 29"/>
          <p:cNvSpPr txBox="1"/>
          <p:nvPr/>
        </p:nvSpPr>
        <p:spPr>
          <a:xfrm>
            <a:off x="4355465" y="1275080"/>
            <a:ext cx="242506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Hình1, biết d // h. Hãy kể tên một số cặp góc bằng nhau có trong Hình 1.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820" y="1792605"/>
            <a:ext cx="2597150" cy="3302000"/>
          </a:xfrm>
          <a:prstGeom prst="rect">
            <a:avLst/>
          </a:prstGeom>
        </p:spPr>
      </p:pic>
      <p:sp>
        <p:nvSpPr>
          <p:cNvPr id="21" name="Text Box 20"/>
          <p:cNvSpPr txBox="1"/>
          <p:nvPr/>
        </p:nvSpPr>
        <p:spPr>
          <a:xfrm>
            <a:off x="179705" y="424815"/>
            <a:ext cx="8651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44840" y="208280"/>
            <a:ext cx="706120" cy="706120"/>
          </a:xfrm>
          <a:prstGeom prst="rect">
            <a:avLst/>
          </a:prstGeom>
        </p:spPr>
      </p:pic>
      <p:sp>
        <p:nvSpPr>
          <p:cNvPr id="334" name="Rounded Rectangle 33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5" name="Rounded Rectangle 33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6" name="Rounded Rectangle 33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7" name="Rounded Rectangle 33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8" name="Rounded Rectangle 33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9" name="Rounded Rectangle 33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0" name="Rounded Rectangle 33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1" name="Rounded Rectangle 34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2" name="Rounded Rectangle 34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3" name="Rounded Rectangle 34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4" name="Rounded Rectangle 34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5" name="Rounded Rectangle 34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6" name="Rounded Rectangle 34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7" name="Rounded Rectangle 34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8" name="Rounded Rectangle 34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9" name="Rounded Rectangle 34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0" name="Rounded Rectangle 34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1" name="Rounded Rectangle 35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2" name="Rounded Rectangle 35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3" name="Rounded Rectangle 35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4" name="Rounded Rectangle 35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5" name="Rounded Rectangle 35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6" name="Rounded Rectangle 35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7" name="Rounded Rectangle 35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" name="Rounded Rectangle 35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9" name="Rounded Rectangle 35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0" name="Rounded Rectangle 35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1" name="Rounded Rectangle 36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2" name="Rounded Rectangle 36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3" name="Rounded Rectangle 36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4" name="Rounded Rectangle 36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5" name="Rounded Rectangle 36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6" name="Rounded Rectangle 36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7" name="Rounded Rectangle 36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8" name="Rounded Rectangle 36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9" name="Rounded Rectangle 36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0" name="Rounded Rectangle 36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1" name="Rounded Rectangle 37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2" name="Rounded Rectangle 37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3" name="Rounded Rectangle 37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4" name="Rounded Rectangle 37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5" name="Rounded Rectangle 37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6" name="Rounded Rectangle 37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7" name="Rounded Rectangle 37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8" name="Rounded Rectangle 37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9" name="Rounded Rectangle 37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Rounded Rectangle 38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2" name="Rounded Rectangle 38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3" name="Rounded Rectangle 38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4" name="Rounded Rectangle 38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5" name="Rounded Rectangle 38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6" name="Rounded Rectangle 38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7" name="Rounded Rectangle 38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8" name="Rounded Rectangle 38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9" name="Rounded Rectangle 38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0" name="Rounded Rectangle 38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1" name="Rounded Rectangle 39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2" name="Rounded Rectangle 39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3" name="Rounded Rectangle 39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4" name="Rounded Rectangle 39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5" name="Rounded Rectangle 39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6" name="Rounded Rectangle 39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7" name="Rounded Rectangle 39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8" name="Rounded Rectangle 39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9" name="Rounded Rectangle 39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0" name="Rounded Rectangle 39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1" name="Rounded Rectangle 40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2" name="Rounded Rectangle 40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3" name="Rounded Rectangle 40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Rounded Rectangle 40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5" name="Rounded Rectangle 40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6" name="Rounded Rectangle 40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7" name="Rounded Rectangle 40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8" name="Rounded Rectangle 40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9" name="Rounded Rectangle 40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0" name="Rounded Rectangle 40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1" name="Rounded Rectangle 41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2" name="Rounded Rectangle 41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3" name="Rounded Rectangle 41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4" name="Rounded Rectangle 41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5" name="Rounded Rectangle 41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6" name="Rounded Rectangle 41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7" name="Rounded Rectangle 41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8" name="Rounded Rectangle 41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9" name="Rounded Rectangle 41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0" name="Rounded Rectangle 41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1" name="Rounded Rectangle 42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2" name="Rounded Rectangle 42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3" name="Rounded Rectangle 42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4" name="Rounded Rectangle 42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5" name="Rounded Rectangle 42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6" name="Rounded Rectangle 42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7" name="Rounded Rectangle 42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8" name="Rounded Rectangle 42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9" name="Rounded Rectangle 42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0" name="Rounded Rectangle 42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Rounded Rectangle 43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Rounded Rectangle 43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Rounded Rectangle 43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Rounded Rectangle 43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Rounded Rectangle 43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Rounded Rectangle 43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Rounded Rectangle 43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Rounded Rectangle 43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Rounded Rectangle 43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Rounded Rectangle 43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Rounded Rectangle 44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Rounded Rectangle 44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Rounded Rectangle 44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Rounded Rectangle 44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Rounded Rectangle 44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Rounded Rectangle 44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Rounded Rectangle 44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Rounded Rectangle 44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Rounded Rectangle 44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Rounded Rectangle 44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Rounded Rectangle 45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2" name="Rounded Rectangle 45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3" name="Rounded Rectangle 45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4" name="Rounded Rectangle 45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5" name="Rounded Rectangle 45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6" name="Rounded Rectangle 45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7" name="Rounded Rectangle 45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8" name="Rounded Rectangle 45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9" name="Rounded Rectangle 45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0" name="Rounded Rectangle 45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1" name="Rounded Rectangle 46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2" name="Rounded Rectangle 46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3" name="Rounded Rectangle 46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Rounded Rectangle 46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5" name="Rounded Rectangle 46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6" name="Rounded Rectangle 46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7" name="Rounded Rectangle 46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8" name="Rounded Rectangle 46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9" name="Rounded Rectangle 46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0" name="Rounded Rectangle 46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" name="Rounded Rectangle 47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2" name="Rounded Rectangle 47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3" name="Rounded Rectangle 47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4" name="Rounded Rectangle 47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5" name="Rounded Rectangle 47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6" name="Rounded Rectangle 47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7" name="Rounded Rectangle 47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8" name="Rounded Rectangle 47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9" name="Rounded Rectangle 47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0" name="Rounded Rectangle 47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" name="Rounded Rectangle 48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2" name="Rounded Rectangle 48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3" name="Rounded Rectangle 48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4" name="Rounded Rectangle 48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5" name="Rounded Rectangle 48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6" name="Rounded Rectangle 48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7" name="Rounded Rectangle 48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8" name="Rounded Rectangle 48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9" name="Rounded Rectangle 48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0" name="Rounded Rectangle 48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" name="Rounded Rectangle 49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2" name="Rounded Rectangle 49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3" name="Rounded Rectangle 49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4" name="Rounded Rectangle 49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5" name="Rounded Rectangle 49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6" name="Rounded Rectangle 49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7" name="Rounded Rectangle 49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8" name="Rounded Rectangle 49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9" name="Rounded Rectangle 49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0" name="Rounded Rectangle 49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1" name="Rounded Rectangle 50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2" name="Rounded Rectangle 50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3" name="Rounded Rectangle 50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4" name="Rounded Rectangle 50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5" name="Rounded Rectangle 50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6" name="Rounded Rectangle 50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7" name="Rounded Rectangle 50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8" name="Rounded Rectangle 50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9" name="Rounded Rectangle 50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0" name="Rounded Rectangle 50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1" name="Rounded Rectangle 51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2" name="Rounded Rectangle 51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3" name="Rounded Rectangle 51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4" name="Rounded Rectangle 51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5" name="Rounded Rectangle 51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6" name="Rounded Rectangle 51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7" name="Rounded Rectangle 51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8" name="Rounded Rectangle 51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9" name="Rounded Rectangle 51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0" name="Rounded Rectangle 51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1" name="Rounded Rectangle 52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2" name="Rounded Rectangle 52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3" name="Rounded Rectangle 52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4" name="Rounded Rectangle 52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5" name="Rounded Rectangle 52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6" name="Rounded Rectangle 52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7" name="Rounded Rectangle 52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8" name="Rounded Rectangle 52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9" name="Rounded Rectangle 52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0" name="Rounded Rectangle 52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1" name="Rounded Rectangle 53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2" name="Rounded Rectangle 53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3" name="Rounded Rectangle 53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4" name="Rounded Rectangle 53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5" name="Rounded Rectangle 53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6" name="Rounded Rectangle 53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7" name="Rounded Rectangle 53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8" name="Rounded Rectangle 53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9" name="Rounded Rectangle 53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0" name="Rounded Rectangle 53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1" name="Rounded Rectangle 54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2" name="Rounded Rectangle 54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3" name="Rounded Rectangle 54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4" name="Rounded Rectangle 54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5" name="Rounded Rectangle 54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6" name="Rounded Rectangle 54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7" name="Rounded Rectangle 54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8" name="Rounded Rectangle 54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9" name="Rounded Rectangle 54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0" name="Rounded Rectangle 54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1" name="Rounded Rectangle 55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2" name="Rounded Rectangle 55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3" name="Rounded Rectangle 55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4" name="Rounded Rectangle 55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5" name="Rounded Rectangle 55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6" name="Rounded Rectangle 55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7" name="Rounded Rectangle 55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8" name="Rounded Rectangle 55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9" name="Rounded Rectangle 55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0" name="Rounded Rectangle 55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1" name="Rounded Rectangle 56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2" name="Rounded Rectangle 56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3" name="Rounded Rectangle 56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4" name="Rounded Rectangle 56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5" name="Rounded Rectangle 56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6" name="Rounded Rectangle 56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7" name="Rounded Rectangle 56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8" name="Rounded Rectangle 56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9" name="Rounded Rectangle 56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0" name="Rounded Rectangle 56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1" name="Rounded Rectangle 57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2" name="Rounded Rectangle 57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3" name="Rounded Rectangle 57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4" name="Rounded Rectangle 57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5" name="Rounded Rectangle 57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6" name="Rounded Rectangle 57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7" name="Rounded Rectangle 57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8" name="Rounded Rectangle 57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9" name="Rounded Rectangle 57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0" name="Rounded Rectangle 57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1" name="Rounded Rectangle 58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2" name="Rounded Rectangle 58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3" name="Rounded Rectangle 58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4" name="Rounded Rectangle 58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5" name="Rounded Rectangle 58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6" name="Rounded Rectangle 58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7" name="Rounded Rectangle 58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8" name="Rounded Rectangle 58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9" name="Rounded Rectangle 58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0" name="Rounded Rectangle 58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1" name="Rounded Rectangle 59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2" name="Rounded Rectangle 59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3" name="Rounded Rectangle 59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4" name="Rounded Rectangle 59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5" name="Rounded Rectangle 59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6" name="Rounded Rectangle 59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7" name="Rounded Rectangle 59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8" name="Rounded Rectangle 59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9" name="Rounded Rectangle 59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0" name="Rounded Rectangle 59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1" name="Rounded Rectangle 60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2" name="Rounded Rectangle 60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3" name="Rounded Rectangle 60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4" name="Rounded Rectangle 60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5" name="Rounded Rectangle 60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6" name="Rounded Rectangle 60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7" name="Rounded Rectangle 60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8" name="Rounded Rectangle 60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9" name="Rounded Rectangle 60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0" name="Rounded Rectangle 60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1" name="Rounded Rectangle 61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2" name="Rounded Rectangle 61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3" name="Rounded Rectangle 61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" name="Rounded Rectangle 61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5" name="Rounded Rectangle 61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6" name="Rounded Rectangle 61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7" name="Rounded Rectangle 61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8" name="Rounded Rectangle 61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9" name="Rounded Rectangle 61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0" name="Rounded Rectangle 61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1" name="Rounded Rectangle 62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2" name="Rounded Rectangle 62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3" name="Rounded Rectangle 62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4" name="Rounded Rectangle 62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5" name="Rounded Rectangle 624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6" name="Rounded Rectangle 625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7" name="Rounded Rectangle 626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8" name="Rounded Rectangle 627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9" name="Rounded Rectangle 628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0" name="Rounded Rectangle 629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1" name="Rounded Rectangle 630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2" name="Rounded Rectangle 631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3" name="Rounded Rectangle 632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4" name="Rounded Rectangle 633"/>
          <p:cNvSpPr/>
          <p:nvPr/>
        </p:nvSpPr>
        <p:spPr>
          <a:xfrm>
            <a:off x="7296472" y="114300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5" name="Oval 634"/>
          <p:cNvSpPr/>
          <p:nvPr/>
        </p:nvSpPr>
        <p:spPr>
          <a:xfrm>
            <a:off x="6991672" y="914400"/>
            <a:ext cx="1828800" cy="990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9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2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9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79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82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8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89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06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07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08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09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10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40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41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42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73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74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75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76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5"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6" grpId="1"/>
      <p:bldP spid="7" grpId="0"/>
      <p:bldP spid="7" grpId="1"/>
      <p:bldP spid="8" grpId="0"/>
      <p:bldP spid="29" grpId="0"/>
      <p:bldP spid="30" grpId="0"/>
      <p:bldP spid="21" grpId="0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1" grpId="0" animBg="1"/>
      <p:bldP spid="622" grpId="0" animBg="1"/>
      <p:bldP spid="623" grpId="0" animBg="1"/>
      <p:bldP spid="624" grpId="0" animBg="1"/>
      <p:bldP spid="625" grpId="0" animBg="1"/>
      <p:bldP spid="626" grpId="0" animBg="1"/>
      <p:bldP spid="627" grpId="0" animBg="1"/>
      <p:bldP spid="628" grpId="0" animBg="1"/>
      <p:bldP spid="629" grpId="0" animBg="1"/>
      <p:bldP spid="630" grpId="0" animBg="1"/>
      <p:bldP spid="631" grpId="0" animBg="1"/>
      <p:bldP spid="632" grpId="0" animBg="1"/>
      <p:bldP spid="633" grpId="0" animBg="1"/>
      <p:bldP spid="634" grpId="0" animBg="1"/>
      <p:bldP spid="6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Capture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0" y="483235"/>
            <a:ext cx="6226175" cy="435991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512060" y="2355215"/>
            <a:ext cx="43129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nhóm đổi bài, chấm chéo trong thời gian 1 phút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4643438" y="0"/>
            <a:ext cx="4513898" cy="254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Rectangles 5"/>
          <p:cNvSpPr/>
          <p:nvPr/>
        </p:nvSpPr>
        <p:spPr>
          <a:xfrm>
            <a:off x="4643438" y="-151924"/>
            <a:ext cx="4513898" cy="2725579"/>
          </a:xfrm>
          <a:prstGeom prst="rect">
            <a:avLst/>
          </a:prstGeom>
          <a:solidFill>
            <a:srgbClr val="F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s 10"/>
          <p:cNvSpPr/>
          <p:nvPr/>
        </p:nvSpPr>
        <p:spPr>
          <a:xfrm rot="5400000">
            <a:off x="494348" y="1322070"/>
            <a:ext cx="2318861" cy="582930"/>
          </a:xfrm>
          <a:prstGeom prst="rect">
            <a:avLst/>
          </a:prstGeom>
          <a:solidFill>
            <a:srgbClr val="4DD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7" name="Rectangles 26"/>
          <p:cNvSpPr/>
          <p:nvPr/>
        </p:nvSpPr>
        <p:spPr>
          <a:xfrm>
            <a:off x="-109537" y="4888706"/>
            <a:ext cx="4625340" cy="25479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9297" name="Google Shape;9297;p68"/>
          <p:cNvGrpSpPr/>
          <p:nvPr/>
        </p:nvGrpSpPr>
        <p:grpSpPr>
          <a:xfrm>
            <a:off x="-109609" y="4122960"/>
            <a:ext cx="420811" cy="418507"/>
            <a:chOff x="-5971525" y="3273750"/>
            <a:chExt cx="292250" cy="290650"/>
          </a:xfrm>
          <a:solidFill>
            <a:schemeClr val="bg1"/>
          </a:solidFill>
        </p:grpSpPr>
        <p:sp>
          <p:nvSpPr>
            <p:cNvPr id="9298" name="Google Shape;9298;p68"/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9" name="Google Shape;9299;p68"/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497" name="Google Shape;6497;p65"/>
          <p:cNvSpPr/>
          <p:nvPr/>
        </p:nvSpPr>
        <p:spPr>
          <a:xfrm>
            <a:off x="7801820" y="5143485"/>
            <a:ext cx="329248" cy="27677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68568" tIns="68568" rIns="68568" bIns="6856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3" name="Rectangles 22"/>
          <p:cNvSpPr/>
          <p:nvPr/>
        </p:nvSpPr>
        <p:spPr>
          <a:xfrm>
            <a:off x="-163830" y="1845945"/>
            <a:ext cx="4980623" cy="3297555"/>
          </a:xfrm>
          <a:prstGeom prst="rect">
            <a:avLst/>
          </a:prstGeom>
          <a:solidFill>
            <a:srgbClr val="F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8" name="Rectangles 67"/>
          <p:cNvSpPr/>
          <p:nvPr/>
        </p:nvSpPr>
        <p:spPr>
          <a:xfrm>
            <a:off x="-163830" y="-151924"/>
            <a:ext cx="4902994" cy="2725579"/>
          </a:xfrm>
          <a:prstGeom prst="rect">
            <a:avLst/>
          </a:prstGeom>
          <a:solidFill>
            <a:srgbClr val="7CC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3" name="Rectangles 72"/>
          <p:cNvSpPr/>
          <p:nvPr/>
        </p:nvSpPr>
        <p:spPr>
          <a:xfrm>
            <a:off x="4752499" y="2573655"/>
            <a:ext cx="4404836" cy="2569845"/>
          </a:xfrm>
          <a:prstGeom prst="rect">
            <a:avLst/>
          </a:prstGeom>
          <a:solidFill>
            <a:srgbClr val="7CC0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圆角矩形 9"/>
          <p:cNvSpPr/>
          <p:nvPr/>
        </p:nvSpPr>
        <p:spPr>
          <a:xfrm>
            <a:off x="39053" y="0"/>
            <a:ext cx="8899684" cy="5023485"/>
          </a:xfrm>
          <a:prstGeom prst="roundRect">
            <a:avLst>
              <a:gd name="adj" fmla="val 8330"/>
            </a:avLst>
          </a:prstGeom>
          <a:solidFill>
            <a:schemeClr val="bg1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65" name="Freeform: Shape 64"/>
          <p:cNvSpPr/>
          <p:nvPr/>
        </p:nvSpPr>
        <p:spPr>
          <a:xfrm rot="5400000">
            <a:off x="-102235" y="142875"/>
            <a:ext cx="3096260" cy="2811780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83435">
            <a:off x="-344805" y="915035"/>
            <a:ext cx="2925445" cy="598805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/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1460" y="555625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Tr86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1460" y="1005840"/>
            <a:ext cx="4075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những câu sau, em hãy chọn những câu đúng.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1460" y="1924685"/>
            <a:ext cx="3751580" cy="952500"/>
            <a:chOff x="509" y="3483"/>
            <a:chExt cx="5908" cy="1500"/>
          </a:xfrm>
        </p:grpSpPr>
        <p:sp>
          <p:nvSpPr>
            <p:cNvPr id="10" name="Text Box 9"/>
            <p:cNvSpPr txBox="1"/>
            <p:nvPr/>
          </p:nvSpPr>
          <p:spPr>
            <a:xfrm>
              <a:off x="509" y="3483"/>
              <a:ext cx="5908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Tia Oz là tia phân giác của          khi:</a:t>
              </a:r>
            </a:p>
          </p:txBody>
        </p:sp>
        <p:graphicFrame>
          <p:nvGraphicFramePr>
            <p:cNvPr id="2" name="Object -2147482485"/>
            <p:cNvGraphicFramePr>
              <a:graphicFrameLocks noChangeAspect="1"/>
            </p:cNvGraphicFramePr>
            <p:nvPr/>
          </p:nvGraphicFramePr>
          <p:xfrm>
            <a:off x="1530" y="4018"/>
            <a:ext cx="1137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7" r:id="rId5" imgW="304800" imgH="254000" progId="Equation.DSMT4">
                    <p:embed/>
                  </p:oleObj>
                </mc:Choice>
                <mc:Fallback>
                  <p:oleObj r:id="rId5" imgW="304800" imgH="2540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30" y="4018"/>
                          <a:ext cx="1137" cy="9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323215" y="2836545"/>
            <a:ext cx="3751580" cy="612140"/>
            <a:chOff x="509" y="3412"/>
            <a:chExt cx="5908" cy="964"/>
          </a:xfrm>
        </p:grpSpPr>
        <p:sp>
          <p:nvSpPr>
            <p:cNvPr id="13" name="Text Box 12"/>
            <p:cNvSpPr txBox="1"/>
            <p:nvPr/>
          </p:nvSpPr>
          <p:spPr>
            <a:xfrm>
              <a:off x="509" y="3483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14" name="Object -2147482485"/>
            <p:cNvGraphicFramePr>
              <a:graphicFrameLocks noChangeAspect="1"/>
            </p:cNvGraphicFramePr>
            <p:nvPr/>
          </p:nvGraphicFramePr>
          <p:xfrm>
            <a:off x="1190" y="3412"/>
            <a:ext cx="2653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8" r:id="rId7" imgW="711200" imgH="254000" progId="Equation.DSMT4">
                    <p:embed/>
                  </p:oleObj>
                </mc:Choice>
                <mc:Fallback>
                  <p:oleObj r:id="rId7" imgW="711200" imgH="2540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90" y="3412"/>
                          <a:ext cx="2653" cy="9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323215" y="3364865"/>
            <a:ext cx="3751580" cy="612140"/>
            <a:chOff x="509" y="3393"/>
            <a:chExt cx="5908" cy="964"/>
          </a:xfrm>
        </p:grpSpPr>
        <p:sp>
          <p:nvSpPr>
            <p:cNvPr id="17" name="Text Box 16"/>
            <p:cNvSpPr txBox="1"/>
            <p:nvPr/>
          </p:nvSpPr>
          <p:spPr>
            <a:xfrm>
              <a:off x="509" y="3483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18" name="Object -2147482485"/>
            <p:cNvGraphicFramePr>
              <a:graphicFrameLocks noChangeAspect="1"/>
            </p:cNvGraphicFramePr>
            <p:nvPr/>
          </p:nvGraphicFramePr>
          <p:xfrm>
            <a:off x="1190" y="3393"/>
            <a:ext cx="4072" cy="9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9" r:id="rId9" imgW="1091565" imgH="254000" progId="Equation.DSMT4">
                    <p:embed/>
                  </p:oleObj>
                </mc:Choice>
                <mc:Fallback>
                  <p:oleObj r:id="rId9" imgW="1091565" imgH="2540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90" y="3393"/>
                          <a:ext cx="4072" cy="9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323215" y="3869690"/>
            <a:ext cx="3751580" cy="1040765"/>
            <a:chOff x="509" y="3056"/>
            <a:chExt cx="5908" cy="1639"/>
          </a:xfrm>
        </p:grpSpPr>
        <p:sp>
          <p:nvSpPr>
            <p:cNvPr id="25" name="Text Box 24"/>
            <p:cNvSpPr txBox="1"/>
            <p:nvPr/>
          </p:nvSpPr>
          <p:spPr>
            <a:xfrm>
              <a:off x="509" y="3483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</a:p>
          </p:txBody>
        </p:sp>
        <p:graphicFrame>
          <p:nvGraphicFramePr>
            <p:cNvPr id="26" name="Object -2147482485"/>
            <p:cNvGraphicFramePr>
              <a:graphicFrameLocks noChangeAspect="1"/>
            </p:cNvGraphicFramePr>
            <p:nvPr/>
          </p:nvGraphicFramePr>
          <p:xfrm>
            <a:off x="1094" y="3056"/>
            <a:ext cx="4264" cy="1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60" r:id="rId11" imgW="1143000" imgH="431800" progId="Equation.DSMT4">
                    <p:embed/>
                  </p:oleObj>
                </mc:Choice>
                <mc:Fallback>
                  <p:oleObj r:id="rId11" imgW="1143000" imgH="4318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94" y="3056"/>
                          <a:ext cx="4264" cy="16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/>
          <p:cNvCxnSpPr/>
          <p:nvPr/>
        </p:nvCxnSpPr>
        <p:spPr>
          <a:xfrm>
            <a:off x="4427220" y="915670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8"/>
          <p:cNvSpPr txBox="1"/>
          <p:nvPr/>
        </p:nvSpPr>
        <p:spPr>
          <a:xfrm>
            <a:off x="4570730" y="609600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 b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Tr86</a:t>
            </a:r>
          </a:p>
        </p:txBody>
      </p:sp>
      <p:graphicFrame>
        <p:nvGraphicFramePr>
          <p:cNvPr id="22" name="Object -2147482485"/>
          <p:cNvGraphicFramePr>
            <a:graphicFrameLocks noChangeAspect="1"/>
          </p:cNvGraphicFramePr>
          <p:nvPr/>
        </p:nvGraphicFramePr>
        <p:xfrm>
          <a:off x="4485640" y="2893060"/>
          <a:ext cx="4464685" cy="52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r:id="rId13" imgW="2311400" imgH="266700" progId="Equation.DSMT4">
                  <p:embed/>
                </p:oleObj>
              </mc:Choice>
              <mc:Fallback>
                <p:oleObj r:id="rId13" imgW="23114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85640" y="2893060"/>
                        <a:ext cx="4464685" cy="5245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-2147482485"/>
          <p:cNvGraphicFramePr>
            <a:graphicFrameLocks noChangeAspect="1"/>
          </p:cNvGraphicFramePr>
          <p:nvPr/>
        </p:nvGraphicFramePr>
        <p:xfrm>
          <a:off x="4557395" y="3397250"/>
          <a:ext cx="2207895" cy="524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r:id="rId15" imgW="1143000" imgH="266700" progId="Equation.DSMT4">
                  <p:embed/>
                </p:oleObj>
              </mc:Choice>
              <mc:Fallback>
                <p:oleObj r:id="rId15" imgW="11430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57395" y="3397250"/>
                        <a:ext cx="2207895" cy="5245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-2147482485"/>
          <p:cNvGraphicFramePr>
            <a:graphicFrameLocks noChangeAspect="1"/>
          </p:cNvGraphicFramePr>
          <p:nvPr/>
        </p:nvGraphicFramePr>
        <p:xfrm>
          <a:off x="4564380" y="3938905"/>
          <a:ext cx="3850005" cy="4870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r:id="rId17" imgW="2145665" imgH="266700" progId="Equation.DSMT4">
                  <p:embed/>
                </p:oleObj>
              </mc:Choice>
              <mc:Fallback>
                <p:oleObj r:id="rId17" imgW="2145665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564380" y="3938905"/>
                        <a:ext cx="3850005" cy="4870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-2147482485"/>
          <p:cNvGraphicFramePr>
            <a:graphicFrameLocks noChangeAspect="1"/>
          </p:cNvGraphicFramePr>
          <p:nvPr/>
        </p:nvGraphicFramePr>
        <p:xfrm>
          <a:off x="4564380" y="4515485"/>
          <a:ext cx="1819910" cy="486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r:id="rId19" imgW="1016000" imgH="266700" progId="Equation.DSMT4">
                  <p:embed/>
                </p:oleObj>
              </mc:Choice>
              <mc:Fallback>
                <p:oleObj r:id="rId19" imgW="10160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64380" y="4515485"/>
                        <a:ext cx="1819910" cy="486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730" y="1047115"/>
            <a:ext cx="1659890" cy="1841500"/>
          </a:xfrm>
          <a:prstGeom prst="rect">
            <a:avLst/>
          </a:prstGeom>
        </p:spPr>
      </p:pic>
      <p:sp>
        <p:nvSpPr>
          <p:cNvPr id="42" name="Text Box 41"/>
          <p:cNvSpPr txBox="1"/>
          <p:nvPr/>
        </p:nvSpPr>
        <p:spPr>
          <a:xfrm>
            <a:off x="3276600" y="4177665"/>
            <a:ext cx="1287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CF03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43" name="Text Box 42"/>
          <p:cNvSpPr txBox="1"/>
          <p:nvPr/>
        </p:nvSpPr>
        <p:spPr>
          <a:xfrm>
            <a:off x="3009900" y="2955925"/>
            <a:ext cx="1287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CF03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3211830" y="3496310"/>
            <a:ext cx="1287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CF03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07130" y="2956560"/>
            <a:ext cx="1024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đ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754120" y="3520440"/>
            <a:ext cx="1024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đ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762375" y="4446905"/>
            <a:ext cx="1024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1,0 đ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940425" y="1615440"/>
            <a:ext cx="3094990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3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cặp góc đúng được 1 điểm, tối đa cả bài 2 là 7 điểm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165032" y="661814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PHÚT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9" grpId="0"/>
      <p:bldP spid="42" grpId="0"/>
      <p:bldP spid="43" grpId="0"/>
      <p:bldP spid="44" grpId="0"/>
      <p:bldP spid="4" grpId="0"/>
      <p:bldP spid="5" grpId="0"/>
      <p:bldP spid="6" grpId="0"/>
      <p:bldP spid="7" grpId="0"/>
      <p:bldP spid="33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Capture-removebg-previe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0" y="554990"/>
            <a:ext cx="6226175" cy="435991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1460" y="770890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51460" y="1221105"/>
            <a:ext cx="407543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2. </a:t>
            </a:r>
          </a:p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rằng: xy // zt.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79705" y="424815"/>
            <a:ext cx="8651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  <a:r>
              <a:rPr lang="vi-VN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</a:t>
            </a:r>
            <a:r>
              <a:rPr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song, tính số đo góc</a:t>
            </a:r>
          </a:p>
        </p:txBody>
      </p:sp>
      <p:pic>
        <p:nvPicPr>
          <p:cNvPr id="30" name="Picture 29" descr="_Pngtree_cute_pupils_going_to_school_3808424-removebg-preview"/>
          <p:cNvPicPr>
            <a:picLocks noChangeAspect="1"/>
          </p:cNvPicPr>
          <p:nvPr/>
        </p:nvPicPr>
        <p:blipFill>
          <a:blip r:embed="rId8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260" y="51435"/>
            <a:ext cx="1225550" cy="12255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24710" y="1851660"/>
            <a:ext cx="497205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hoạt động nhóm đôi thảo luận cách làm bài 3, bài 4 Sgk Tr87 trong thời gian 5 phút.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628265" y="3163570"/>
            <a:ext cx="43129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Tóm tắt cách làm ra nháp, sau đó lên bảng trình bày.</a:t>
            </a:r>
            <a:endParaRPr lang="vi-VN" altLang="en-US" sz="2800">
              <a:solidFill>
                <a:srgbClr val="F24D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90" y="2211070"/>
            <a:ext cx="3163570" cy="283146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140200" y="1059180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8"/>
          <p:cNvSpPr txBox="1"/>
          <p:nvPr/>
        </p:nvSpPr>
        <p:spPr>
          <a:xfrm>
            <a:off x="4283710" y="770890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283710" y="1203325"/>
            <a:ext cx="24250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Hình3.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27855" y="1613535"/>
            <a:ext cx="3751580" cy="643255"/>
            <a:chOff x="-398" y="2130"/>
            <a:chExt cx="5908" cy="1013"/>
          </a:xfrm>
        </p:grpSpPr>
        <p:sp>
          <p:nvSpPr>
            <p:cNvPr id="17" name="Text Box 16"/>
            <p:cNvSpPr txBox="1"/>
            <p:nvPr/>
          </p:nvSpPr>
          <p:spPr>
            <a:xfrm>
              <a:off x="-398" y="2249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Tính </a:t>
              </a:r>
            </a:p>
          </p:txBody>
        </p:sp>
        <p:graphicFrame>
          <p:nvGraphicFramePr>
            <p:cNvPr id="18" name="Object -2147482485"/>
            <p:cNvGraphicFramePr>
              <a:graphicFrameLocks noChangeAspect="1"/>
            </p:cNvGraphicFramePr>
            <p:nvPr/>
          </p:nvGraphicFramePr>
          <p:xfrm>
            <a:off x="1576" y="2130"/>
            <a:ext cx="711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r:id="rId10" imgW="190500" imgH="266700" progId="Equation.DSMT4">
                    <p:embed/>
                  </p:oleObj>
                </mc:Choice>
                <mc:Fallback>
                  <p:oleObj r:id="rId10" imgW="1905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576" y="2130"/>
                          <a:ext cx="711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411345" y="2174875"/>
            <a:ext cx="4303395" cy="521970"/>
            <a:chOff x="6947" y="3425"/>
            <a:chExt cx="6777" cy="822"/>
          </a:xfrm>
        </p:grpSpPr>
        <p:sp>
          <p:nvSpPr>
            <p:cNvPr id="20" name="Text Box 19"/>
            <p:cNvSpPr txBox="1"/>
            <p:nvPr/>
          </p:nvSpPr>
          <p:spPr>
            <a:xfrm>
              <a:off x="6947" y="3425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Chứng minh rằng  </a:t>
              </a:r>
            </a:p>
          </p:txBody>
        </p:sp>
        <p:graphicFrame>
          <p:nvGraphicFramePr>
            <p:cNvPr id="22" name="Object -2147482485"/>
            <p:cNvGraphicFramePr>
              <a:graphicFrameLocks noChangeAspect="1"/>
            </p:cNvGraphicFramePr>
            <p:nvPr/>
          </p:nvGraphicFramePr>
          <p:xfrm>
            <a:off x="11736" y="3543"/>
            <a:ext cx="1988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2" r:id="rId12" imgW="584200" imgH="203200" progId="Equation.DSMT4">
                    <p:embed/>
                  </p:oleObj>
                </mc:Choice>
                <mc:Fallback>
                  <p:oleObj r:id="rId12" imgW="5842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736" y="3543"/>
                          <a:ext cx="1988" cy="7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411345" y="2601595"/>
            <a:ext cx="3751580" cy="642620"/>
            <a:chOff x="6947" y="4097"/>
            <a:chExt cx="5908" cy="1012"/>
          </a:xfrm>
        </p:grpSpPr>
        <p:sp>
          <p:nvSpPr>
            <p:cNvPr id="24" name="Text Box 23"/>
            <p:cNvSpPr txBox="1"/>
            <p:nvPr/>
          </p:nvSpPr>
          <p:spPr>
            <a:xfrm>
              <a:off x="6947" y="4216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Tính </a:t>
              </a:r>
            </a:p>
          </p:txBody>
        </p:sp>
        <p:graphicFrame>
          <p:nvGraphicFramePr>
            <p:cNvPr id="25" name="Object -2147482485"/>
            <p:cNvGraphicFramePr>
              <a:graphicFrameLocks noChangeAspect="1"/>
            </p:cNvGraphicFramePr>
            <p:nvPr/>
          </p:nvGraphicFramePr>
          <p:xfrm>
            <a:off x="8921" y="4097"/>
            <a:ext cx="711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r:id="rId14" imgW="190500" imgH="266700" progId="Equation.DSMT4">
                    <p:embed/>
                  </p:oleObj>
                </mc:Choice>
                <mc:Fallback>
                  <p:oleObj r:id="rId14" imgW="1905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921" y="4097"/>
                          <a:ext cx="711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1675" y="2859405"/>
            <a:ext cx="2928620" cy="2160905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Rounded Rectangle 20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ounded Rectangle 21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ounded Rectangle 22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ounded Rectangle 22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Rounded Rectangle 23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Rounded Rectangle 24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Rounded Rectangle 26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Rounded Rectangle 26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Rounded Rectangle 26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ounded Rectangle 26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ounded Rectangle 27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Rounded Rectangle 28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Rounded Rectangle 28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Rounded Rectangle 28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Rounded Rectangle 28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Rounded Rectangle 28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Rounded Rectangle 29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Rounded Rectangle 29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Rounded Rectangle 29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Rounded Rectangle 29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Rounded Rectangle 29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Rounded Rectangle 29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Rounded Rectangle 29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Rounded Rectangle 30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Rounded Rectangle 30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ounded Rectangle 30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Rounded Rectangle 30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Rounded Rectangle 30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Rounded Rectangle 31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Rounded Rectangle 31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Rounded Rectangle 31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Rounded Rectangle 31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ounded Rectangle 31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ounded Rectangle 321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ounded Rectangle 322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Rounded Rectangle 323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Rounded Rectangle 324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Rounded Rectangle 325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Rounded Rectangle 326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Rounded Rectangle 327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Rounded Rectangle 328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Rounded Rectangle 329"/>
          <p:cNvSpPr/>
          <p:nvPr/>
        </p:nvSpPr>
        <p:spPr>
          <a:xfrm>
            <a:off x="7296472" y="1449710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1" name="Oval 330"/>
          <p:cNvSpPr/>
          <p:nvPr/>
        </p:nvSpPr>
        <p:spPr>
          <a:xfrm>
            <a:off x="6991672" y="1221110"/>
            <a:ext cx="1828800" cy="990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1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3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4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6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7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0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1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2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43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44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6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47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8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9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1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2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53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4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55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6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7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8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9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0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1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3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4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5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6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67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8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69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0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1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2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73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4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76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79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85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87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88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0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1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2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93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94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95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96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97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98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99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06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07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08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09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10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39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40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41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42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72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73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74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75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76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6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2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1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4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0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1"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21" grpId="0"/>
      <p:bldP spid="6" grpId="0"/>
      <p:bldP spid="6" grpId="1"/>
      <p:bldP spid="7" grpId="0"/>
      <p:bldP spid="7" grpId="1"/>
      <p:bldP spid="29" grpId="0"/>
      <p:bldP spid="4" grpId="0"/>
      <p:bldP spid="2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1460" y="770890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179705" y="424815"/>
            <a:ext cx="8651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r>
              <a:rPr lang="vi-VN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song, tính số đo góc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1635760"/>
            <a:ext cx="3163570" cy="2831465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3350895" y="987425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2"/>
          <p:cNvSpPr txBox="1"/>
          <p:nvPr/>
        </p:nvSpPr>
        <p:spPr>
          <a:xfrm>
            <a:off x="3488055" y="987425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  <a:endParaRPr lang="vi-VN" sz="28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566160" y="1492250"/>
            <a:ext cx="15309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53180" y="1924685"/>
            <a:ext cx="4786630" cy="567055"/>
            <a:chOff x="386" y="3412"/>
            <a:chExt cx="7538" cy="893"/>
          </a:xfrm>
        </p:grpSpPr>
        <p:sp>
          <p:nvSpPr>
            <p:cNvPr id="31" name="Text Box 30"/>
            <p:cNvSpPr txBox="1"/>
            <p:nvPr/>
          </p:nvSpPr>
          <p:spPr>
            <a:xfrm>
              <a:off x="509" y="3483"/>
              <a:ext cx="74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(kề bù)</a:t>
              </a:r>
            </a:p>
          </p:txBody>
        </p:sp>
        <p:graphicFrame>
          <p:nvGraphicFramePr>
            <p:cNvPr id="32" name="Object -2147482485"/>
            <p:cNvGraphicFramePr>
              <a:graphicFrameLocks noChangeAspect="1"/>
            </p:cNvGraphicFramePr>
            <p:nvPr/>
          </p:nvGraphicFramePr>
          <p:xfrm>
            <a:off x="386" y="3412"/>
            <a:ext cx="5591" cy="8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2" r:id="rId6" imgW="1498600" imgH="228600" progId="Equation.DSMT4">
                    <p:embed/>
                  </p:oleObj>
                </mc:Choice>
                <mc:Fallback>
                  <p:oleObj r:id="rId6" imgW="1498600" imgH="2286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86" y="3412"/>
                          <a:ext cx="5591" cy="86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" name="Text Box 34"/>
          <p:cNvSpPr txBox="1"/>
          <p:nvPr/>
        </p:nvSpPr>
        <p:spPr>
          <a:xfrm>
            <a:off x="3268980" y="2599055"/>
            <a:ext cx="4708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</p:txBody>
      </p:sp>
      <p:graphicFrame>
        <p:nvGraphicFramePr>
          <p:cNvPr id="36" name="Object -2147482485"/>
          <p:cNvGraphicFramePr>
            <a:graphicFrameLocks noChangeAspect="1"/>
          </p:cNvGraphicFramePr>
          <p:nvPr/>
        </p:nvGraphicFramePr>
        <p:xfrm>
          <a:off x="3386455" y="2523490"/>
          <a:ext cx="315976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r:id="rId8" imgW="1333500" imgH="254000" progId="Equation.DSMT4">
                  <p:embed/>
                </p:oleObj>
              </mc:Choice>
              <mc:Fallback>
                <p:oleObj r:id="rId8" imgW="1333500" imgH="254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86455" y="2523490"/>
                        <a:ext cx="3159760" cy="612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38"/>
          <p:cNvSpPr txBox="1"/>
          <p:nvPr/>
        </p:nvSpPr>
        <p:spPr>
          <a:xfrm>
            <a:off x="4930775" y="3106420"/>
            <a:ext cx="41370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(vì có hai góc ở vị trí so le   </a:t>
            </a:r>
          </a:p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trong bằng nhau)</a:t>
            </a:r>
          </a:p>
        </p:txBody>
      </p:sp>
      <p:graphicFrame>
        <p:nvGraphicFramePr>
          <p:cNvPr id="40" name="Object -2147482485"/>
          <p:cNvGraphicFramePr>
            <a:graphicFrameLocks noChangeAspect="1"/>
          </p:cNvGraphicFramePr>
          <p:nvPr/>
        </p:nvGraphicFramePr>
        <p:xfrm>
          <a:off x="3423285" y="3141980"/>
          <a:ext cx="1474470" cy="4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r:id="rId10" imgW="622300" imgH="203200" progId="Equation.DSMT4">
                  <p:embed/>
                </p:oleObj>
              </mc:Choice>
              <mc:Fallback>
                <p:oleObj r:id="rId10" imgW="6223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3285" y="3141980"/>
                        <a:ext cx="1474470" cy="490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13" grpId="0"/>
      <p:bldP spid="14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179705" y="424815"/>
            <a:ext cx="8651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r>
              <a:rPr lang="vi-VN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song, tính số đo góc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211955" y="1059180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28"/>
          <p:cNvSpPr txBox="1"/>
          <p:nvPr/>
        </p:nvSpPr>
        <p:spPr>
          <a:xfrm>
            <a:off x="251460" y="915670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23215" y="3436620"/>
            <a:ext cx="3751580" cy="643255"/>
            <a:chOff x="-398" y="2130"/>
            <a:chExt cx="5908" cy="1013"/>
          </a:xfrm>
        </p:grpSpPr>
        <p:sp>
          <p:nvSpPr>
            <p:cNvPr id="17" name="Text Box 16"/>
            <p:cNvSpPr txBox="1"/>
            <p:nvPr/>
          </p:nvSpPr>
          <p:spPr>
            <a:xfrm>
              <a:off x="-398" y="2249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 Tính </a:t>
              </a:r>
            </a:p>
          </p:txBody>
        </p:sp>
        <p:graphicFrame>
          <p:nvGraphicFramePr>
            <p:cNvPr id="18" name="Object -2147482485"/>
            <p:cNvGraphicFramePr>
              <a:graphicFrameLocks noChangeAspect="1"/>
            </p:cNvGraphicFramePr>
            <p:nvPr/>
          </p:nvGraphicFramePr>
          <p:xfrm>
            <a:off x="1576" y="2130"/>
            <a:ext cx="711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1" r:id="rId5" imgW="190500" imgH="266700" progId="Equation.DSMT4">
                    <p:embed/>
                  </p:oleObj>
                </mc:Choice>
                <mc:Fallback>
                  <p:oleObj r:id="rId5" imgW="1905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576" y="2130"/>
                          <a:ext cx="711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4283710" y="946785"/>
            <a:ext cx="4303395" cy="521970"/>
            <a:chOff x="6947" y="3425"/>
            <a:chExt cx="6777" cy="822"/>
          </a:xfrm>
        </p:grpSpPr>
        <p:sp>
          <p:nvSpPr>
            <p:cNvPr id="20" name="Text Box 19"/>
            <p:cNvSpPr txBox="1"/>
            <p:nvPr/>
          </p:nvSpPr>
          <p:spPr>
            <a:xfrm>
              <a:off x="6947" y="3425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Chứng minh rằng  </a:t>
              </a:r>
            </a:p>
          </p:txBody>
        </p:sp>
        <p:graphicFrame>
          <p:nvGraphicFramePr>
            <p:cNvPr id="22" name="Object -2147482485"/>
            <p:cNvGraphicFramePr>
              <a:graphicFrameLocks noChangeAspect="1"/>
            </p:cNvGraphicFramePr>
            <p:nvPr/>
          </p:nvGraphicFramePr>
          <p:xfrm>
            <a:off x="11736" y="3543"/>
            <a:ext cx="1988" cy="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2" r:id="rId7" imgW="584200" imgH="203200" progId="Equation.DSMT4">
                    <p:embed/>
                  </p:oleObj>
                </mc:Choice>
                <mc:Fallback>
                  <p:oleObj r:id="rId7" imgW="584200" imgH="2032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736" y="3543"/>
                          <a:ext cx="1988" cy="7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4267835" y="2888615"/>
            <a:ext cx="3751580" cy="643255"/>
            <a:chOff x="6947" y="3984"/>
            <a:chExt cx="5908" cy="1013"/>
          </a:xfrm>
        </p:grpSpPr>
        <p:sp>
          <p:nvSpPr>
            <p:cNvPr id="24" name="Text Box 23"/>
            <p:cNvSpPr txBox="1"/>
            <p:nvPr/>
          </p:nvSpPr>
          <p:spPr>
            <a:xfrm>
              <a:off x="6947" y="4103"/>
              <a:ext cx="590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Tính </a:t>
              </a:r>
            </a:p>
          </p:txBody>
        </p:sp>
        <p:graphicFrame>
          <p:nvGraphicFramePr>
            <p:cNvPr id="25" name="Object -2147482485"/>
            <p:cNvGraphicFramePr>
              <a:graphicFrameLocks noChangeAspect="1"/>
            </p:cNvGraphicFramePr>
            <p:nvPr/>
          </p:nvGraphicFramePr>
          <p:xfrm>
            <a:off x="8921" y="3984"/>
            <a:ext cx="711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23" r:id="rId9" imgW="190500" imgH="266700" progId="Equation.DSMT4">
                    <p:embed/>
                  </p:oleObj>
                </mc:Choice>
                <mc:Fallback>
                  <p:oleObj r:id="rId9" imgW="1905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921" y="3984"/>
                          <a:ext cx="711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480" y="1205230"/>
            <a:ext cx="3232785" cy="238506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51460" y="3940175"/>
            <a:ext cx="1150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graphicFrame>
        <p:nvGraphicFramePr>
          <p:cNvPr id="15" name="Object -2147482485"/>
          <p:cNvGraphicFramePr>
            <a:graphicFrameLocks noChangeAspect="1"/>
          </p:cNvGraphicFramePr>
          <p:nvPr/>
        </p:nvGraphicFramePr>
        <p:xfrm>
          <a:off x="323215" y="4356735"/>
          <a:ext cx="3912870" cy="64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r:id="rId12" imgW="1651000" imgH="266700" progId="Equation.DSMT4">
                  <p:embed/>
                </p:oleObj>
              </mc:Choice>
              <mc:Fallback>
                <p:oleObj r:id="rId12" imgW="16510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23215" y="4356735"/>
                        <a:ext cx="3912870" cy="643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31"/>
          <p:cNvSpPr txBox="1"/>
          <p:nvPr/>
        </p:nvSpPr>
        <p:spPr>
          <a:xfrm>
            <a:off x="4356100" y="1406525"/>
            <a:ext cx="1150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graphicFrame>
        <p:nvGraphicFramePr>
          <p:cNvPr id="33" name="Object -2147482485"/>
          <p:cNvGraphicFramePr>
            <a:graphicFrameLocks noChangeAspect="1"/>
          </p:cNvGraphicFramePr>
          <p:nvPr/>
        </p:nvGraphicFramePr>
        <p:xfrm>
          <a:off x="4787900" y="1851660"/>
          <a:ext cx="2097405" cy="567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5" r:id="rId14" imgW="1002665" imgH="266700" progId="Equation.DSMT4">
                  <p:embed/>
                </p:oleObj>
              </mc:Choice>
              <mc:Fallback>
                <p:oleObj r:id="rId14" imgW="1002665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87900" y="1851660"/>
                        <a:ext cx="2097405" cy="5676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-2147482485"/>
          <p:cNvGraphicFramePr>
            <a:graphicFrameLocks noChangeAspect="1"/>
          </p:cNvGraphicFramePr>
          <p:nvPr/>
        </p:nvGraphicFramePr>
        <p:xfrm>
          <a:off x="4356100" y="2359660"/>
          <a:ext cx="1644650" cy="439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6" r:id="rId16" imgW="774065" imgH="203200" progId="Equation.DSMT4">
                  <p:embed/>
                </p:oleObj>
              </mc:Choice>
              <mc:Fallback>
                <p:oleObj r:id="rId16" imgW="774065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6100" y="2359660"/>
                        <a:ext cx="1644650" cy="4394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36"/>
          <p:cNvSpPr txBox="1"/>
          <p:nvPr/>
        </p:nvSpPr>
        <p:spPr>
          <a:xfrm>
            <a:off x="5972810" y="2298700"/>
            <a:ext cx="2974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(vì có hai góc ở vị trí đồng vị bằng nhau)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4411345" y="3399155"/>
            <a:ext cx="1150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</a:p>
        </p:txBody>
      </p:sp>
      <p:graphicFrame>
        <p:nvGraphicFramePr>
          <p:cNvPr id="39" name="Object -2147482485"/>
          <p:cNvGraphicFramePr>
            <a:graphicFrameLocks noChangeAspect="1"/>
          </p:cNvGraphicFramePr>
          <p:nvPr/>
        </p:nvGraphicFramePr>
        <p:xfrm>
          <a:off x="4572000" y="3874770"/>
          <a:ext cx="2046605" cy="54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7" r:id="rId18" imgW="977900" imgH="254000" progId="Equation.DSMT4">
                  <p:embed/>
                </p:oleObj>
              </mc:Choice>
              <mc:Fallback>
                <p:oleObj r:id="rId18" imgW="977900" imgH="2540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72000" y="3874770"/>
                        <a:ext cx="2046605" cy="5410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-2147482485"/>
          <p:cNvGraphicFramePr>
            <a:graphicFrameLocks noChangeAspect="1"/>
          </p:cNvGraphicFramePr>
          <p:nvPr/>
        </p:nvGraphicFramePr>
        <p:xfrm>
          <a:off x="4284345" y="4389438"/>
          <a:ext cx="247205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8" r:id="rId20" imgW="1181100" imgH="266700" progId="Equation.DSMT4">
                  <p:embed/>
                </p:oleObj>
              </mc:Choice>
              <mc:Fallback>
                <p:oleObj r:id="rId20" imgW="11811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84345" y="4389438"/>
                        <a:ext cx="2472055" cy="568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2"/>
          <p:cNvSpPr txBox="1"/>
          <p:nvPr/>
        </p:nvSpPr>
        <p:spPr>
          <a:xfrm>
            <a:off x="6804660" y="4444365"/>
            <a:ext cx="17233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(So le trong)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/>
      <p:bldP spid="14" grpId="0"/>
      <p:bldP spid="32" grpId="0"/>
      <p:bldP spid="37" grpId="0"/>
      <p:bldP spid="38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710" y="1635509"/>
            <a:ext cx="4495800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altLang="en-US" sz="45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Capture-removebg-preview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200" y="393700"/>
            <a:ext cx="6046470" cy="42341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1460" y="627380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411730" y="1708150"/>
            <a:ext cx="437197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hoạt động nhóm</a:t>
            </a:r>
            <a:r>
              <a:rPr lang="vi-VN"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 luận, làm bài tập 7 Sgk-Tr 87 vào bảng nhóm trong thời gian 6 phút.</a:t>
            </a:r>
          </a:p>
        </p:txBody>
      </p:sp>
      <p:pic>
        <p:nvPicPr>
          <p:cNvPr id="31" name="Picture 30" descr="pngegg-removebg-preview"/>
          <p:cNvPicPr>
            <a:picLocks noChangeAspect="1"/>
          </p:cNvPicPr>
          <p:nvPr/>
        </p:nvPicPr>
        <p:blipFill>
          <a:blip r:embed="rId8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2235" y="54610"/>
            <a:ext cx="1264285" cy="1264285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4427855" y="1134110"/>
            <a:ext cx="44888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Hãy viết tên các cặp góc so le trong và các cặp góc đồng vị.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51460" y="1096010"/>
            <a:ext cx="4110990" cy="1383030"/>
            <a:chOff x="396" y="1726"/>
            <a:chExt cx="6474" cy="2178"/>
          </a:xfrm>
        </p:grpSpPr>
        <p:sp>
          <p:nvSpPr>
            <p:cNvPr id="4" name="Text Box 3"/>
            <p:cNvSpPr txBox="1"/>
            <p:nvPr/>
          </p:nvSpPr>
          <p:spPr>
            <a:xfrm>
              <a:off x="396" y="1726"/>
              <a:ext cx="6475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Hình 6, biết hai đường thẳng a và b song song với nhau và               . </a:t>
              </a:r>
            </a:p>
          </p:txBody>
        </p:sp>
        <p:graphicFrame>
          <p:nvGraphicFramePr>
            <p:cNvPr id="11" name="Object -2147482485"/>
            <p:cNvGraphicFramePr>
              <a:graphicFrameLocks noChangeAspect="1"/>
            </p:cNvGraphicFramePr>
            <p:nvPr/>
          </p:nvGraphicFramePr>
          <p:xfrm>
            <a:off x="2437" y="2881"/>
            <a:ext cx="2036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3" r:id="rId9" imgW="545465" imgH="266700" progId="Equation.DSMT4">
                    <p:embed/>
                  </p:oleObj>
                </mc:Choice>
                <mc:Fallback>
                  <p:oleObj r:id="rId9" imgW="545465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37" y="2881"/>
                          <a:ext cx="2036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8" name="Straight Connector 27"/>
          <p:cNvCxnSpPr/>
          <p:nvPr/>
        </p:nvCxnSpPr>
        <p:spPr>
          <a:xfrm>
            <a:off x="4355465" y="843280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" y="2283460"/>
            <a:ext cx="3051175" cy="280416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483100" y="2287905"/>
            <a:ext cx="4488815" cy="643255"/>
            <a:chOff x="7060" y="3151"/>
            <a:chExt cx="7069" cy="1013"/>
          </a:xfrm>
        </p:grpSpPr>
        <p:sp>
          <p:nvSpPr>
            <p:cNvPr id="20" name="Text Box 19"/>
            <p:cNvSpPr txBox="1"/>
            <p:nvPr/>
          </p:nvSpPr>
          <p:spPr>
            <a:xfrm>
              <a:off x="7060" y="3342"/>
              <a:ext cx="70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Tính số đo của </a:t>
              </a:r>
            </a:p>
          </p:txBody>
        </p:sp>
        <p:graphicFrame>
          <p:nvGraphicFramePr>
            <p:cNvPr id="21" name="Object -2147482485"/>
            <p:cNvGraphicFramePr>
              <a:graphicFrameLocks noChangeAspect="1"/>
            </p:cNvGraphicFramePr>
            <p:nvPr/>
          </p:nvGraphicFramePr>
          <p:xfrm>
            <a:off x="11211" y="3151"/>
            <a:ext cx="1708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4" r:id="rId12" imgW="457200" imgH="266700" progId="Equation.DSMT4">
                    <p:embed/>
                  </p:oleObj>
                </mc:Choice>
                <mc:Fallback>
                  <p:oleObj r:id="rId12" imgW="4572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211" y="3151"/>
                          <a:ext cx="1708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4500245" y="2980055"/>
            <a:ext cx="4488815" cy="1383665"/>
            <a:chOff x="7060" y="3342"/>
            <a:chExt cx="7069" cy="2179"/>
          </a:xfrm>
        </p:grpSpPr>
        <p:sp>
          <p:nvSpPr>
            <p:cNvPr id="25" name="Text Box 24"/>
            <p:cNvSpPr txBox="1"/>
            <p:nvPr/>
          </p:nvSpPr>
          <p:spPr>
            <a:xfrm>
              <a:off x="7060" y="3342"/>
              <a:ext cx="706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c)  Kẻ đường thẳng c vuông góc với đường thẳng a tại M. Chứng minh rằng </a:t>
              </a:r>
            </a:p>
          </p:txBody>
        </p:sp>
        <p:graphicFrame>
          <p:nvGraphicFramePr>
            <p:cNvPr id="26" name="Object -2147482485"/>
            <p:cNvGraphicFramePr>
              <a:graphicFrameLocks noChangeAspect="1"/>
            </p:cNvGraphicFramePr>
            <p:nvPr/>
          </p:nvGraphicFramePr>
          <p:xfrm>
            <a:off x="11326" y="4795"/>
            <a:ext cx="1423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5" r:id="rId14" imgW="381000" imgH="177165" progId="Equation.DSMT4">
                    <p:embed/>
                  </p:oleObj>
                </mc:Choice>
                <mc:Fallback>
                  <p:oleObj r:id="rId14" imgW="3810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1326" y="4795"/>
                          <a:ext cx="1423" cy="6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ounded Rectangle 2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04:00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Rounded Rectangle 10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Rounded Rectangle 13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Rounded Rectangle 13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ounded Rectangle 14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03:00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Rounded Rectangle 16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3" name="Rounded Rectangle 16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Rounded Rectangle 16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Rounded Rectangle 16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Rounded Rectangle 16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0" name="Rounded Rectangle 16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1" name="Rounded Rectangle 17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Rounded Rectangle 17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Rounded Rectangle 17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Rounded Rectangle 17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Rounded Rectangle 17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Rounded Rectangle 17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Rounded Rectangle 17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Rounded Rectangle 19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Rounded Rectangle 19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Rounded Rectangle 19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Rounded Rectangle 19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Rounded Rectangle 20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Rounded Rectangle 20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Rounded Rectangle 20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Rounded Rectangle 20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Rounded Rectangle 20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Rounded Rectangle 20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ounded Rectangle 20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Rounded Rectangle 20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Rounded Rectangle 20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Rounded Rectangle 21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ounded Rectangle 21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Rounded Rectangle 21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Rounded Rectangle 21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Rounded Rectangle 21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Rounded Rectangle 21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Rounded Rectangle 21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Rounded Rectangle 21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Rounded Rectangle 21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Rounded Rectangle 21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Rounded Rectangle 22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Rounded Rectangle 22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Rounded Rectangle 22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Rounded Rectangle 22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Rounded Rectangle 22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6" name="Rounded Rectangle 22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7" name="Rounded Rectangle 22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8" name="Rounded Rectangle 22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9" name="Rounded Rectangle 22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0" name="Rounded Rectangle 22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1" name="Rounded Rectangle 23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2" name="Rounded Rectangle 23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3" name="Rounded Rectangle 23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4" name="Rounded Rectangle 23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Rounded Rectangle 23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Rounded Rectangle 23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Rounded Rectangle 23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Rounded Rectangle 23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Rounded Rectangle 23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0" name="Rounded Rectangle 23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Rounded Rectangle 24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Rounded Rectangle 24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3" name="Rounded Rectangle 24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4" name="Rounded Rectangle 24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5" name="Rounded Rectangle 24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6" name="Rounded Rectangle 24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ounded Rectangle 24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ounded Rectangle 24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ounded Rectangle 24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ounded Rectangle 24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ounded Rectangle 25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ounded Rectangle 25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ounded Rectangle 25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ounded Rectangle 25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ounded Rectangle 25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ounded Rectangle 25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Rounded Rectangle 25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Rounded Rectangle 25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ounded Rectangle 26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Rounded Rectangle 26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Rounded Rectangle 26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Rounded Rectangle 26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5" name="Rounded Rectangle 26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" name="Rounded Rectangle 26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7" name="Rounded Rectangle 26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8" name="Rounded Rectangle 26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9" name="Rounded Rectangle 26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Rounded Rectangle 26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1" name="Rounded Rectangle 27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Rounded Rectangle 27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Rounded Rectangle 27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Rounded Rectangle 27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ounded Rectangle 27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ounded Rectangle 27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Rounded Rectangle 27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Rounded Rectangle 28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Rounded Rectangle 28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Rounded Rectangle 28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Rounded Rectangle 28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Rounded Rectangle 28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" name="Rounded Rectangle 28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7" name="Rounded Rectangle 28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8" name="Rounded Rectangle 28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9" name="Rounded Rectangle 28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0" name="Rounded Rectangle 28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1" name="Rounded Rectangle 29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2" name="Rounded Rectangle 29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3" name="Rounded Rectangle 29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4" name="Rounded Rectangle 29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5" name="Rounded Rectangle 29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" name="Rounded Rectangle 29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8" name="Rounded Rectangle 29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9" name="Rounded Rectangle 29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0" name="Rounded Rectangle 29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1" name="Rounded Rectangle 30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2" name="Rounded Rectangle 30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3" name="Rounded Rectangle 30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4" name="Rounded Rectangle 30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Rounded Rectangle 30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Rounded Rectangle 30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Rounded Rectangle 30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Rounded Rectangle 30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Rounded Rectangle 30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Rounded Rectangle 30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Rounded Rectangle 31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Rounded Rectangle 31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Rounded Rectangle 31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Rounded Rectangle 31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Rounded Rectangle 31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Rounded Rectangle 31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Rounded Rectangle 31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Rounded Rectangle 31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Rounded Rectangle 31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Rounded Rectangle 319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Rounded Rectangle 320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Rounded Rectangle 321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Rounded Rectangle 322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Rounded Rectangle 323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Rounded Rectangle 324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Rounded Rectangle 325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" name="Rounded Rectangle 326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8" name="Rounded Rectangle 327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  <a:endParaRPr kumimoji="0" lang="en-US" sz="3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9" name="Rounded Rectangle 328"/>
          <p:cNvSpPr/>
          <p:nvPr/>
        </p:nvSpPr>
        <p:spPr>
          <a:xfrm>
            <a:off x="6028928" y="4342606"/>
            <a:ext cx="1295400" cy="5334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00:00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0" name="Oval 329"/>
          <p:cNvSpPr/>
          <p:nvPr/>
        </p:nvSpPr>
        <p:spPr>
          <a:xfrm>
            <a:off x="5724128" y="4155926"/>
            <a:ext cx="1828800" cy="9906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PHÚT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9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2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5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89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0"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6" grpId="1"/>
      <p:bldP spid="17" grpId="0"/>
      <p:bldP spid="22" grpId="0" animBg="1"/>
      <p:bldP spid="27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1460" y="412115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545840" y="629285"/>
            <a:ext cx="614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63620" y="988060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3617595" y="2742565"/>
            <a:ext cx="4488815" cy="643255"/>
            <a:chOff x="7060" y="3264"/>
            <a:chExt cx="7069" cy="1013"/>
          </a:xfrm>
        </p:grpSpPr>
        <p:sp>
          <p:nvSpPr>
            <p:cNvPr id="20" name="Text Box 19"/>
            <p:cNvSpPr txBox="1"/>
            <p:nvPr/>
          </p:nvSpPr>
          <p:spPr>
            <a:xfrm>
              <a:off x="7060" y="3342"/>
              <a:ext cx="706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 Tính số đo của</a:t>
              </a:r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21" name="Object -2147482485"/>
            <p:cNvGraphicFramePr>
              <a:graphicFrameLocks noChangeAspect="1"/>
            </p:cNvGraphicFramePr>
            <p:nvPr/>
          </p:nvGraphicFramePr>
          <p:xfrm>
            <a:off x="11550" y="3264"/>
            <a:ext cx="1708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8" r:id="rId5" imgW="457200" imgH="266700" progId="Equation.DSMT4">
                    <p:embed/>
                  </p:oleObj>
                </mc:Choice>
                <mc:Fallback>
                  <p:oleObj r:id="rId5" imgW="4572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1550" y="3264"/>
                          <a:ext cx="1708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 Box 1"/>
          <p:cNvSpPr txBox="1"/>
          <p:nvPr/>
        </p:nvSpPr>
        <p:spPr>
          <a:xfrm>
            <a:off x="3977005" y="628015"/>
            <a:ext cx="4246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góc so le trong: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18915" y="1134745"/>
            <a:ext cx="1464310" cy="649605"/>
            <a:chOff x="2550" y="6009"/>
            <a:chExt cx="2306" cy="1023"/>
          </a:xfrm>
        </p:grpSpPr>
        <p:sp>
          <p:nvSpPr>
            <p:cNvPr id="10" name="Text Box 9"/>
            <p:cNvSpPr txBox="1"/>
            <p:nvPr/>
          </p:nvSpPr>
          <p:spPr>
            <a:xfrm>
              <a:off x="3118" y="6147"/>
              <a:ext cx="11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 </a:t>
              </a:r>
            </a:p>
          </p:txBody>
        </p:sp>
        <p:graphicFrame>
          <p:nvGraphicFramePr>
            <p:cNvPr id="14" name="Object -2147482485"/>
            <p:cNvGraphicFramePr>
              <a:graphicFrameLocks noChangeAspect="1"/>
            </p:cNvGraphicFramePr>
            <p:nvPr/>
          </p:nvGraphicFramePr>
          <p:xfrm>
            <a:off x="2550" y="6009"/>
            <a:ext cx="760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9" r:id="rId7" imgW="203200" imgH="266700" progId="Equation.DSMT4">
                    <p:embed/>
                  </p:oleObj>
                </mc:Choice>
                <mc:Fallback>
                  <p:oleObj r:id="rId7" imgW="2032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50" y="6009"/>
                          <a:ext cx="760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-2147482485"/>
            <p:cNvGraphicFramePr>
              <a:graphicFrameLocks noChangeAspect="1"/>
            </p:cNvGraphicFramePr>
            <p:nvPr/>
          </p:nvGraphicFramePr>
          <p:xfrm>
            <a:off x="3953" y="6019"/>
            <a:ext cx="903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0" r:id="rId9" imgW="241300" imgH="266700" progId="Equation.DSMT4">
                    <p:embed/>
                  </p:oleObj>
                </mc:Choice>
                <mc:Fallback>
                  <p:oleObj r:id="rId9" imgW="2413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953" y="6019"/>
                          <a:ext cx="903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2" name="Group 31"/>
          <p:cNvGrpSpPr/>
          <p:nvPr/>
        </p:nvGrpSpPr>
        <p:grpSpPr>
          <a:xfrm>
            <a:off x="5648325" y="1137920"/>
            <a:ext cx="1403985" cy="649605"/>
            <a:chOff x="2574" y="6009"/>
            <a:chExt cx="2211" cy="1023"/>
          </a:xfrm>
        </p:grpSpPr>
        <p:sp>
          <p:nvSpPr>
            <p:cNvPr id="33" name="Text Box 32"/>
            <p:cNvSpPr txBox="1"/>
            <p:nvPr/>
          </p:nvSpPr>
          <p:spPr>
            <a:xfrm>
              <a:off x="3118" y="6147"/>
              <a:ext cx="11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 </a:t>
              </a:r>
            </a:p>
          </p:txBody>
        </p:sp>
        <p:graphicFrame>
          <p:nvGraphicFramePr>
            <p:cNvPr id="34" name="Object -2147482485"/>
            <p:cNvGraphicFramePr>
              <a:graphicFrameLocks noChangeAspect="1"/>
            </p:cNvGraphicFramePr>
            <p:nvPr/>
          </p:nvGraphicFramePr>
          <p:xfrm>
            <a:off x="2574" y="6009"/>
            <a:ext cx="713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1" r:id="rId11" imgW="190500" imgH="266700" progId="Equation.DSMT4">
                    <p:embed/>
                  </p:oleObj>
                </mc:Choice>
                <mc:Fallback>
                  <p:oleObj r:id="rId11" imgW="1905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574" y="6009"/>
                          <a:ext cx="713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-2147482485"/>
            <p:cNvGraphicFramePr>
              <a:graphicFrameLocks noChangeAspect="1"/>
            </p:cNvGraphicFramePr>
            <p:nvPr/>
          </p:nvGraphicFramePr>
          <p:xfrm>
            <a:off x="4024" y="6019"/>
            <a:ext cx="761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2" r:id="rId13" imgW="203200" imgH="266700" progId="Equation.DSMT4">
                    <p:embed/>
                  </p:oleObj>
                </mc:Choice>
                <mc:Fallback>
                  <p:oleObj r:id="rId13" imgW="2032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024" y="6019"/>
                          <a:ext cx="761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Text Box 37"/>
          <p:cNvSpPr txBox="1"/>
          <p:nvPr/>
        </p:nvSpPr>
        <p:spPr>
          <a:xfrm>
            <a:off x="3984625" y="1633855"/>
            <a:ext cx="4246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cặp góc đồng vị: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7218045" y="1564640"/>
            <a:ext cx="1419225" cy="649605"/>
            <a:chOff x="2574" y="6009"/>
            <a:chExt cx="2235" cy="1023"/>
          </a:xfrm>
        </p:grpSpPr>
        <p:sp>
          <p:nvSpPr>
            <p:cNvPr id="40" name="Text Box 39"/>
            <p:cNvSpPr txBox="1"/>
            <p:nvPr/>
          </p:nvSpPr>
          <p:spPr>
            <a:xfrm>
              <a:off x="3118" y="6147"/>
              <a:ext cx="11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 </a:t>
              </a:r>
            </a:p>
          </p:txBody>
        </p:sp>
        <p:graphicFrame>
          <p:nvGraphicFramePr>
            <p:cNvPr id="41" name="Object -2147482485"/>
            <p:cNvGraphicFramePr>
              <a:graphicFrameLocks noChangeAspect="1"/>
            </p:cNvGraphicFramePr>
            <p:nvPr/>
          </p:nvGraphicFramePr>
          <p:xfrm>
            <a:off x="2574" y="6009"/>
            <a:ext cx="713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3" r:id="rId15" imgW="190500" imgH="266700" progId="Equation.DSMT4">
                    <p:embed/>
                  </p:oleObj>
                </mc:Choice>
                <mc:Fallback>
                  <p:oleObj r:id="rId15" imgW="1905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574" y="6009"/>
                          <a:ext cx="713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-2147482485"/>
            <p:cNvGraphicFramePr>
              <a:graphicFrameLocks noChangeAspect="1"/>
            </p:cNvGraphicFramePr>
            <p:nvPr/>
          </p:nvGraphicFramePr>
          <p:xfrm>
            <a:off x="4001" y="6019"/>
            <a:ext cx="808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4" r:id="rId17" imgW="215900" imgH="266700" progId="Equation.DSMT4">
                    <p:embed/>
                  </p:oleObj>
                </mc:Choice>
                <mc:Fallback>
                  <p:oleObj r:id="rId17" imgW="2159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001" y="6019"/>
                          <a:ext cx="808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5" name="Group 44"/>
          <p:cNvGrpSpPr/>
          <p:nvPr/>
        </p:nvGrpSpPr>
        <p:grpSpPr>
          <a:xfrm>
            <a:off x="3848100" y="2095500"/>
            <a:ext cx="1464310" cy="649605"/>
            <a:chOff x="2550" y="6009"/>
            <a:chExt cx="2306" cy="1023"/>
          </a:xfrm>
        </p:grpSpPr>
        <p:sp>
          <p:nvSpPr>
            <p:cNvPr id="46" name="Text Box 45"/>
            <p:cNvSpPr txBox="1"/>
            <p:nvPr/>
          </p:nvSpPr>
          <p:spPr>
            <a:xfrm>
              <a:off x="3118" y="6147"/>
              <a:ext cx="11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 </a:t>
              </a:r>
            </a:p>
          </p:txBody>
        </p:sp>
        <p:graphicFrame>
          <p:nvGraphicFramePr>
            <p:cNvPr id="47" name="Object -2147482485"/>
            <p:cNvGraphicFramePr>
              <a:graphicFrameLocks noChangeAspect="1"/>
            </p:cNvGraphicFramePr>
            <p:nvPr/>
          </p:nvGraphicFramePr>
          <p:xfrm>
            <a:off x="2550" y="6009"/>
            <a:ext cx="760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5" r:id="rId19" imgW="203200" imgH="266700" progId="Equation.DSMT4">
                    <p:embed/>
                  </p:oleObj>
                </mc:Choice>
                <mc:Fallback>
                  <p:oleObj r:id="rId19" imgW="2032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550" y="6009"/>
                          <a:ext cx="760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-2147482485"/>
            <p:cNvGraphicFramePr>
              <a:graphicFrameLocks noChangeAspect="1"/>
            </p:cNvGraphicFramePr>
            <p:nvPr/>
          </p:nvGraphicFramePr>
          <p:xfrm>
            <a:off x="3953" y="6019"/>
            <a:ext cx="903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6" r:id="rId20" imgW="241300" imgH="266700" progId="Equation.DSMT4">
                    <p:embed/>
                  </p:oleObj>
                </mc:Choice>
                <mc:Fallback>
                  <p:oleObj r:id="rId20" imgW="2413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953" y="6019"/>
                          <a:ext cx="903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1" name="Group 50"/>
          <p:cNvGrpSpPr/>
          <p:nvPr/>
        </p:nvGrpSpPr>
        <p:grpSpPr>
          <a:xfrm>
            <a:off x="5404485" y="2069465"/>
            <a:ext cx="1434465" cy="649605"/>
            <a:chOff x="2574" y="6009"/>
            <a:chExt cx="2259" cy="1023"/>
          </a:xfrm>
        </p:grpSpPr>
        <p:sp>
          <p:nvSpPr>
            <p:cNvPr id="52" name="Text Box 51"/>
            <p:cNvSpPr txBox="1"/>
            <p:nvPr/>
          </p:nvSpPr>
          <p:spPr>
            <a:xfrm>
              <a:off x="3118" y="6147"/>
              <a:ext cx="11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 </a:t>
              </a:r>
            </a:p>
          </p:txBody>
        </p:sp>
        <p:graphicFrame>
          <p:nvGraphicFramePr>
            <p:cNvPr id="53" name="Object -2147482485"/>
            <p:cNvGraphicFramePr>
              <a:graphicFrameLocks noChangeAspect="1"/>
            </p:cNvGraphicFramePr>
            <p:nvPr/>
          </p:nvGraphicFramePr>
          <p:xfrm>
            <a:off x="2574" y="6009"/>
            <a:ext cx="713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7" r:id="rId22" imgW="190500" imgH="266700" progId="Equation.DSMT4">
                    <p:embed/>
                  </p:oleObj>
                </mc:Choice>
                <mc:Fallback>
                  <p:oleObj r:id="rId22" imgW="1905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2574" y="6009"/>
                          <a:ext cx="713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-2147482485"/>
            <p:cNvGraphicFramePr>
              <a:graphicFrameLocks noChangeAspect="1"/>
            </p:cNvGraphicFramePr>
            <p:nvPr/>
          </p:nvGraphicFramePr>
          <p:xfrm>
            <a:off x="3977" y="6019"/>
            <a:ext cx="856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8" r:id="rId24" imgW="228600" imgH="266700" progId="Equation.DSMT4">
                    <p:embed/>
                  </p:oleObj>
                </mc:Choice>
                <mc:Fallback>
                  <p:oleObj r:id="rId24" imgW="2286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3977" y="6019"/>
                          <a:ext cx="856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7" name="Group 56"/>
          <p:cNvGrpSpPr/>
          <p:nvPr/>
        </p:nvGrpSpPr>
        <p:grpSpPr>
          <a:xfrm>
            <a:off x="6998970" y="2069465"/>
            <a:ext cx="1449705" cy="649605"/>
            <a:chOff x="2550" y="6009"/>
            <a:chExt cx="2283" cy="1023"/>
          </a:xfrm>
        </p:grpSpPr>
        <p:sp>
          <p:nvSpPr>
            <p:cNvPr id="58" name="Text Box 57"/>
            <p:cNvSpPr txBox="1"/>
            <p:nvPr/>
          </p:nvSpPr>
          <p:spPr>
            <a:xfrm>
              <a:off x="3118" y="6147"/>
              <a:ext cx="11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và  </a:t>
              </a:r>
            </a:p>
          </p:txBody>
        </p:sp>
        <p:graphicFrame>
          <p:nvGraphicFramePr>
            <p:cNvPr id="59" name="Object -2147482485"/>
            <p:cNvGraphicFramePr>
              <a:graphicFrameLocks noChangeAspect="1"/>
            </p:cNvGraphicFramePr>
            <p:nvPr/>
          </p:nvGraphicFramePr>
          <p:xfrm>
            <a:off x="2550" y="6009"/>
            <a:ext cx="760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9" r:id="rId26" imgW="203200" imgH="266700" progId="Equation.DSMT4">
                    <p:embed/>
                  </p:oleObj>
                </mc:Choice>
                <mc:Fallback>
                  <p:oleObj r:id="rId26" imgW="2032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2550" y="6009"/>
                          <a:ext cx="760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-2147482485"/>
            <p:cNvGraphicFramePr>
              <a:graphicFrameLocks noChangeAspect="1"/>
            </p:cNvGraphicFramePr>
            <p:nvPr/>
          </p:nvGraphicFramePr>
          <p:xfrm>
            <a:off x="3977" y="6019"/>
            <a:ext cx="856" cy="1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0" r:id="rId28" imgW="228600" imgH="266700" progId="Equation.DSMT4">
                    <p:embed/>
                  </p:oleObj>
                </mc:Choice>
                <mc:Fallback>
                  <p:oleObj r:id="rId28" imgW="228600" imgH="266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3977" y="6019"/>
                          <a:ext cx="856" cy="101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0" name="Text Box 69"/>
          <p:cNvSpPr txBox="1"/>
          <p:nvPr/>
        </p:nvSpPr>
        <p:spPr>
          <a:xfrm>
            <a:off x="5942965" y="3294380"/>
            <a:ext cx="183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 đối đỉnh)</a:t>
            </a:r>
          </a:p>
        </p:txBody>
      </p:sp>
      <p:graphicFrame>
        <p:nvGraphicFramePr>
          <p:cNvPr id="71" name="Object -2147482485"/>
          <p:cNvGraphicFramePr>
            <a:graphicFrameLocks noChangeAspect="1"/>
          </p:cNvGraphicFramePr>
          <p:nvPr/>
        </p:nvGraphicFramePr>
        <p:xfrm>
          <a:off x="3915093" y="3212465"/>
          <a:ext cx="2051050" cy="64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1" r:id="rId30" imgW="862965" imgH="266700" progId="Equation.DSMT4">
                  <p:embed/>
                </p:oleObj>
              </mc:Choice>
              <mc:Fallback>
                <p:oleObj r:id="rId30" imgW="862965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915093" y="3212465"/>
                        <a:ext cx="2051050" cy="643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-2147482485"/>
          <p:cNvGraphicFramePr>
            <a:graphicFrameLocks noChangeAspect="1"/>
          </p:cNvGraphicFramePr>
          <p:nvPr/>
        </p:nvGraphicFramePr>
        <p:xfrm>
          <a:off x="3557905" y="4295775"/>
          <a:ext cx="2506980" cy="64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2" r:id="rId32" imgW="1054100" imgH="266700" progId="Equation.DSMT4">
                  <p:embed/>
                </p:oleObj>
              </mc:Choice>
              <mc:Fallback>
                <p:oleObj r:id="rId32" imgW="10541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557905" y="4295775"/>
                        <a:ext cx="2506980" cy="643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74"/>
          <p:cNvSpPr txBox="1"/>
          <p:nvPr/>
        </p:nvSpPr>
        <p:spPr>
          <a:xfrm>
            <a:off x="3782695" y="3846830"/>
            <a:ext cx="26377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có:  a // b (gt)</a:t>
            </a:r>
          </a:p>
        </p:txBody>
      </p:sp>
      <p:sp>
        <p:nvSpPr>
          <p:cNvPr id="76" name="Text Box 75"/>
          <p:cNvSpPr txBox="1"/>
          <p:nvPr/>
        </p:nvSpPr>
        <p:spPr>
          <a:xfrm>
            <a:off x="5998210" y="4354195"/>
            <a:ext cx="1839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 đồng vị) 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" y="1207135"/>
            <a:ext cx="3051175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38" grpId="0"/>
      <p:bldP spid="70" grpId="0"/>
      <p:bldP spid="75" grpId="0"/>
      <p:bldP spid="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51460" y="412115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Sgk Tr8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563620" y="988060"/>
            <a:ext cx="0" cy="3888740"/>
          </a:xfrm>
          <a:prstGeom prst="line">
            <a:avLst/>
          </a:prstGeom>
          <a:ln w="28575" cmpd="sng">
            <a:solidFill>
              <a:srgbClr val="2B831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7566025" y="3176905"/>
            <a:ext cx="1452245" cy="47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500">
                <a:latin typeface="Times New Roman" panose="02020603050405020304" pitchFamily="18" charset="0"/>
                <a:cs typeface="Times New Roman" panose="02020603050405020304" pitchFamily="18" charset="0"/>
              </a:rPr>
              <a:t>( đồng vị)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545840" y="629285"/>
            <a:ext cx="4137025" cy="521970"/>
            <a:chOff x="5584" y="991"/>
            <a:chExt cx="6515" cy="822"/>
          </a:xfrm>
        </p:grpSpPr>
        <p:sp>
          <p:nvSpPr>
            <p:cNvPr id="17" name="Text Box 16"/>
            <p:cNvSpPr txBox="1"/>
            <p:nvPr/>
          </p:nvSpPr>
          <p:spPr>
            <a:xfrm>
              <a:off x="5584" y="991"/>
              <a:ext cx="651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c) Chứng minh</a:t>
              </a:r>
            </a:p>
          </p:txBody>
        </p:sp>
        <p:graphicFrame>
          <p:nvGraphicFramePr>
            <p:cNvPr id="14" name="Object -2147482485"/>
            <p:cNvGraphicFramePr>
              <a:graphicFrameLocks noChangeAspect="1"/>
            </p:cNvGraphicFramePr>
            <p:nvPr/>
          </p:nvGraphicFramePr>
          <p:xfrm>
            <a:off x="9468" y="1011"/>
            <a:ext cx="1425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1" r:id="rId5" imgW="381000" imgH="177165" progId="Equation.DSMT4">
                    <p:embed/>
                  </p:oleObj>
                </mc:Choice>
                <mc:Fallback>
                  <p:oleObj r:id="rId5" imgW="3810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468" y="1011"/>
                          <a:ext cx="1425" cy="6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-2147482485"/>
          <p:cNvGraphicFramePr>
            <a:graphicFrameLocks noChangeAspect="1"/>
          </p:cNvGraphicFramePr>
          <p:nvPr/>
        </p:nvGraphicFramePr>
        <p:xfrm>
          <a:off x="3619183" y="2529205"/>
          <a:ext cx="1363345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r:id="rId7" imgW="647700" imgH="266700" progId="Equation.DSMT4">
                  <p:embed/>
                </p:oleObj>
              </mc:Choice>
              <mc:Fallback>
                <p:oleObj r:id="rId7" imgW="6477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19183" y="2529205"/>
                        <a:ext cx="1363345" cy="568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970" y="1207135"/>
            <a:ext cx="3051175" cy="280416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81095" y="1132205"/>
            <a:ext cx="5318125" cy="953135"/>
            <a:chOff x="5612" y="5525"/>
            <a:chExt cx="8375" cy="1501"/>
          </a:xfrm>
        </p:grpSpPr>
        <p:sp>
          <p:nvSpPr>
            <p:cNvPr id="2" name="Text Box 1"/>
            <p:cNvSpPr txBox="1"/>
            <p:nvPr/>
          </p:nvSpPr>
          <p:spPr>
            <a:xfrm>
              <a:off x="5612" y="5525"/>
              <a:ext cx="837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      là giao điểm của hai đường thẳng    và    .</a:t>
              </a:r>
            </a:p>
          </p:txBody>
        </p:sp>
        <p:graphicFrame>
          <p:nvGraphicFramePr>
            <p:cNvPr id="18" name="Object -2147482485"/>
            <p:cNvGraphicFramePr>
              <a:graphicFrameLocks noChangeAspect="1"/>
            </p:cNvGraphicFramePr>
            <p:nvPr/>
          </p:nvGraphicFramePr>
          <p:xfrm>
            <a:off x="6710" y="5609"/>
            <a:ext cx="618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3" r:id="rId10" imgW="165100" imgH="177165" progId="Equation.DSMT4">
                    <p:embed/>
                  </p:oleObj>
                </mc:Choice>
                <mc:Fallback>
                  <p:oleObj r:id="rId10" imgW="1651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710" y="5609"/>
                          <a:ext cx="618" cy="6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-2147482485"/>
            <p:cNvGraphicFramePr>
              <a:graphicFrameLocks noChangeAspect="1"/>
            </p:cNvGraphicFramePr>
            <p:nvPr/>
          </p:nvGraphicFramePr>
          <p:xfrm>
            <a:off x="7086" y="6424"/>
            <a:ext cx="428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4" r:id="rId12" imgW="114300" imgH="139700" progId="Equation.DSMT4">
                    <p:embed/>
                  </p:oleObj>
                </mc:Choice>
                <mc:Fallback>
                  <p:oleObj r:id="rId12" imgW="114300" imgH="139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7086" y="6424"/>
                          <a:ext cx="428" cy="5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-2147482485"/>
            <p:cNvGraphicFramePr>
              <a:graphicFrameLocks noChangeAspect="1"/>
            </p:cNvGraphicFramePr>
            <p:nvPr/>
          </p:nvGraphicFramePr>
          <p:xfrm>
            <a:off x="8220" y="6282"/>
            <a:ext cx="475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5" r:id="rId14" imgW="127000" imgH="177165" progId="Equation.DSMT4">
                    <p:embed/>
                  </p:oleObj>
                </mc:Choice>
                <mc:Fallback>
                  <p:oleObj r:id="rId14" imgW="1270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8220" y="6282"/>
                          <a:ext cx="475" cy="6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05" y="629285"/>
            <a:ext cx="716280" cy="2907665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3720465" y="2067560"/>
            <a:ext cx="5219700" cy="521970"/>
            <a:chOff x="5859" y="3256"/>
            <a:chExt cx="8220" cy="822"/>
          </a:xfrm>
        </p:grpSpPr>
        <p:sp>
          <p:nvSpPr>
            <p:cNvPr id="33" name="Text Box 32"/>
            <p:cNvSpPr txBox="1"/>
            <p:nvPr/>
          </p:nvSpPr>
          <p:spPr>
            <a:xfrm>
              <a:off x="5859" y="3256"/>
              <a:ext cx="82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có:           và      cắt     tại      nên  </a:t>
              </a:r>
            </a:p>
          </p:txBody>
        </p:sp>
        <p:graphicFrame>
          <p:nvGraphicFramePr>
            <p:cNvPr id="15" name="Object -2147482485"/>
            <p:cNvGraphicFramePr>
              <a:graphicFrameLocks noChangeAspect="1"/>
            </p:cNvGraphicFramePr>
            <p:nvPr/>
          </p:nvGraphicFramePr>
          <p:xfrm>
            <a:off x="7552" y="3331"/>
            <a:ext cx="1332" cy="6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6" r:id="rId17" imgW="355600" imgH="177165" progId="Equation.DSMT4">
                    <p:embed/>
                  </p:oleObj>
                </mc:Choice>
                <mc:Fallback>
                  <p:oleObj r:id="rId17" imgW="355600" imgH="177165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7552" y="3331"/>
                          <a:ext cx="1332" cy="6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-2147482485"/>
            <p:cNvGraphicFramePr>
              <a:graphicFrameLocks noChangeAspect="1"/>
            </p:cNvGraphicFramePr>
            <p:nvPr/>
          </p:nvGraphicFramePr>
          <p:xfrm>
            <a:off x="9777" y="3447"/>
            <a:ext cx="429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7" r:id="rId19" imgW="114300" imgH="139700" progId="Equation.DSMT4">
                    <p:embed/>
                  </p:oleObj>
                </mc:Choice>
                <mc:Fallback>
                  <p:oleObj r:id="rId19" imgW="114300" imgH="139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777" y="3447"/>
                          <a:ext cx="429" cy="5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-2147482485"/>
            <p:cNvGraphicFramePr>
              <a:graphicFrameLocks noChangeAspect="1"/>
            </p:cNvGraphicFramePr>
            <p:nvPr/>
          </p:nvGraphicFramePr>
          <p:xfrm>
            <a:off x="11168" y="3441"/>
            <a:ext cx="476" cy="5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8" r:id="rId21" imgW="127000" imgH="139700" progId="Equation.DSMT4">
                    <p:embed/>
                  </p:oleObj>
                </mc:Choice>
                <mc:Fallback>
                  <p:oleObj r:id="rId21" imgW="127000" imgH="139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1168" y="3441"/>
                          <a:ext cx="476" cy="53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-2147482485"/>
            <p:cNvGraphicFramePr>
              <a:graphicFrameLocks noChangeAspect="1"/>
            </p:cNvGraphicFramePr>
            <p:nvPr/>
          </p:nvGraphicFramePr>
          <p:xfrm>
            <a:off x="12327" y="3346"/>
            <a:ext cx="715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29" r:id="rId23" imgW="190500" imgH="165100" progId="Equation.DSMT4">
                    <p:embed/>
                  </p:oleObj>
                </mc:Choice>
                <mc:Fallback>
                  <p:oleObj r:id="rId23" imgW="190500" imgH="1651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12327" y="3346"/>
                          <a:ext cx="715" cy="6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 Box 64"/>
          <p:cNvSpPr txBox="1"/>
          <p:nvPr/>
        </p:nvSpPr>
        <p:spPr>
          <a:xfrm>
            <a:off x="3720465" y="3148330"/>
            <a:ext cx="3925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Mà           nên</a:t>
            </a:r>
          </a:p>
        </p:txBody>
      </p:sp>
      <p:graphicFrame>
        <p:nvGraphicFramePr>
          <p:cNvPr id="66" name="Object -2147482485"/>
          <p:cNvGraphicFramePr>
            <a:graphicFrameLocks noChangeAspect="1"/>
          </p:cNvGraphicFramePr>
          <p:nvPr/>
        </p:nvGraphicFramePr>
        <p:xfrm>
          <a:off x="4427855" y="3168968"/>
          <a:ext cx="785495" cy="490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0" r:id="rId25" imgW="330200" imgH="203200" progId="Equation.DSMT4">
                  <p:embed/>
                </p:oleObj>
              </mc:Choice>
              <mc:Fallback>
                <p:oleObj r:id="rId25" imgW="3302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427855" y="3168968"/>
                        <a:ext cx="785495" cy="4902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-2147482485"/>
          <p:cNvGraphicFramePr>
            <a:graphicFrameLocks noChangeAspect="1"/>
          </p:cNvGraphicFramePr>
          <p:nvPr/>
        </p:nvGraphicFramePr>
        <p:xfrm>
          <a:off x="5796280" y="3162935"/>
          <a:ext cx="1769745" cy="502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1" r:id="rId27" imgW="952500" imgH="266700" progId="Equation.DSMT4">
                  <p:embed/>
                </p:oleObj>
              </mc:Choice>
              <mc:Fallback>
                <p:oleObj r:id="rId27" imgW="952500" imgH="2667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796280" y="3162935"/>
                        <a:ext cx="1769745" cy="502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-2147482485"/>
          <p:cNvGraphicFramePr>
            <a:graphicFrameLocks noChangeAspect="1"/>
          </p:cNvGraphicFramePr>
          <p:nvPr/>
        </p:nvGraphicFramePr>
        <p:xfrm>
          <a:off x="3796348" y="3720465"/>
          <a:ext cx="1296670" cy="42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r:id="rId29" imgW="545465" imgH="177165" progId="Equation.DSMT4">
                  <p:embed/>
                </p:oleObj>
              </mc:Choice>
              <mc:Fallback>
                <p:oleObj r:id="rId29" imgW="545465" imgH="177165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96348" y="3720465"/>
                        <a:ext cx="1296670" cy="4273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Capture-removebg-previe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7200" y="393700"/>
            <a:ext cx="6046470" cy="42341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411730" y="1708150"/>
            <a:ext cx="437197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>
                <a:solidFill>
                  <a:srgbClr val="F24D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hoạt động nhóm thảo luận, làm bài tập vận dụng trong thời gian 2 phút.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51460" y="412115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47650" y="915670"/>
            <a:ext cx="87033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sau và cho biết: Các đường thẳng nằm ngang ở trong hình có song song với nhau không? Giải tích?</a:t>
            </a:r>
          </a:p>
        </p:txBody>
      </p:sp>
      <p:pic>
        <p:nvPicPr>
          <p:cNvPr id="4" name="Picture -21474824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30" y="1851660"/>
            <a:ext cx="5563235" cy="2124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01:00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00:50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00:40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00:30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00:20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00:10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00:09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00:08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00:07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00:06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00:05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00:04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00:03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00:02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395536" y="2750046"/>
            <a:ext cx="1295400" cy="6858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00:01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07504" y="2571750"/>
            <a:ext cx="18288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47650" y="52070"/>
            <a:ext cx="86975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 b="1" dirty="0">
                <a:ln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TẬP CUỐI CHƯƠNG 4</a:t>
            </a:r>
            <a:endParaRPr lang="vi-VN" altLang="en-US" sz="2800" b="1">
              <a:ln>
                <a:solidFill>
                  <a:srgbClr val="0070C0"/>
                </a:solidFill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51460" y="412115"/>
            <a:ext cx="3751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800" b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dụng.</a:t>
            </a:r>
          </a:p>
        </p:txBody>
      </p:sp>
      <p:pic>
        <p:nvPicPr>
          <p:cNvPr id="4" name="Picture -21474824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195" y="915670"/>
            <a:ext cx="5563235" cy="2124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 Box 32"/>
          <p:cNvSpPr txBox="1"/>
          <p:nvPr/>
        </p:nvSpPr>
        <p:spPr>
          <a:xfrm>
            <a:off x="683260" y="3220085"/>
            <a:ext cx="82219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lời: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đường thẳng nằm ngang ở trong hình song song với nhau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vì chúng cùng vuông góc với các đường thẳng nằm dọc là cạnh của các hình vuông màu trắng.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pattern&#10;&#10;Description automatically generated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>
            <a:fillRect/>
          </a:stretch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8" name="Picture 17" descr="Background pattern&#10;&#10;Description automatically generated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9" name="Picture 18" descr="Background pattern&#10;&#10;Description automatically generated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sp>
        <p:nvSpPr>
          <p:cNvPr id="24" name="Freeform: Shape 11"/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  <p:pic>
        <p:nvPicPr>
          <p:cNvPr id="30" name="Picture 29" descr="_Pngtree_cute_pupils_going_to_school_3808424-removebg-preview"/>
          <p:cNvPicPr>
            <a:picLocks noChangeAspect="1"/>
          </p:cNvPicPr>
          <p:nvPr/>
        </p:nvPicPr>
        <p:blipFill>
          <a:blip r:embed="rId12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260" y="2067560"/>
            <a:ext cx="2243455" cy="2243455"/>
          </a:xfrm>
          <a:prstGeom prst="rect">
            <a:avLst/>
          </a:prstGeom>
        </p:spPr>
      </p:pic>
      <p:pic>
        <p:nvPicPr>
          <p:cNvPr id="31" name="Picture 30" descr="pngegg-removebg-preview"/>
          <p:cNvPicPr>
            <a:picLocks noChangeAspect="1"/>
          </p:cNvPicPr>
          <p:nvPr/>
        </p:nvPicPr>
        <p:blipFill>
          <a:blip r:embed="rId13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955" y="1427480"/>
            <a:ext cx="3183890" cy="3183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Capture-removebg-preview (6)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340" y="914400"/>
            <a:ext cx="3497580" cy="344424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55650" y="1924685"/>
            <a:ext cx="23660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HƯỚNG DẪN VỀ NHÀ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677920" y="842010"/>
            <a:ext cx="503491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Hệ thống kiến thức chương 4 bằng SĐTD đã học.</a:t>
            </a:r>
          </a:p>
          <a:p>
            <a:pPr algn="just"/>
            <a:endParaRPr lang="vi-VN" altLang="en-US" sz="3200" dirty="0" err="1">
              <a:solidFill>
                <a:srgbClr val="3914F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vi-VN" altLang="en-US" sz="32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Xem lại và hoàn thành các bài đã sửa. </a:t>
            </a:r>
          </a:p>
          <a:p>
            <a:pPr algn="just"/>
            <a:endParaRPr lang="vi-VN" altLang="en-US" sz="3200" dirty="0" err="1">
              <a:solidFill>
                <a:srgbClr val="3914F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vi-VN" altLang="en-US" sz="3200" dirty="0" err="1">
                <a:solidFill>
                  <a:srgbClr val="3914F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BTVN: Bài 6 Sgk-Tr 87.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961" y="101682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/>
          <p:cNvSpPr/>
          <p:nvPr/>
        </p:nvSpPr>
        <p:spPr>
          <a:xfrm>
            <a:off x="2482642" y="4084466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/>
          <p:cNvGrpSpPr/>
          <p:nvPr/>
        </p:nvGrpSpPr>
        <p:grpSpPr>
          <a:xfrm>
            <a:off x="323038" y="462606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/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/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/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/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/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/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CE54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/>
          <p:cNvGrpSpPr/>
          <p:nvPr/>
        </p:nvGrpSpPr>
        <p:grpSpPr>
          <a:xfrm>
            <a:off x="5675243" y="2428276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/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/>
            <p:cNvSpPr txBox="1"/>
            <p:nvPr/>
          </p:nvSpPr>
          <p:spPr>
            <a:xfrm>
              <a:off x="7444361" y="2655464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Nhóm 13"/>
          <p:cNvGrpSpPr/>
          <p:nvPr/>
        </p:nvGrpSpPr>
        <p:grpSpPr>
          <a:xfrm>
            <a:off x="4499858" y="123861"/>
            <a:ext cx="2597784" cy="1142365"/>
            <a:chOff x="11835291" y="-364748"/>
            <a:chExt cx="3463711" cy="1523151"/>
          </a:xfrm>
        </p:grpSpPr>
        <p:sp>
          <p:nvSpPr>
            <p:cNvPr id="4" name="Google Shape;157;p20"/>
            <p:cNvSpPr/>
            <p:nvPr/>
          </p:nvSpPr>
          <p:spPr>
            <a:xfrm>
              <a:off x="11835291" y="-364748"/>
              <a:ext cx="3334173" cy="1523151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endParaRPr sz="1050" dirty="0"/>
            </a:p>
          </p:txBody>
        </p:sp>
        <p:sp>
          <p:nvSpPr>
            <p:cNvPr id="5" name="Hộp Văn bản 17"/>
            <p:cNvSpPr txBox="1"/>
            <p:nvPr/>
          </p:nvSpPr>
          <p:spPr>
            <a:xfrm>
              <a:off x="12314503" y="19638"/>
              <a:ext cx="2984499" cy="110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sym typeface="+mn-ea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sym typeface="+mn-ea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sym typeface="+mn-ea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sym typeface="+mn-ea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sym typeface="+mn-ea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sym typeface="+mn-ea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sym typeface="+mn-ea"/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2" name="TextBox 10"/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047" y="662939"/>
            <a:ext cx="2143125" cy="2143125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236888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Câu</a:t>
            </a:r>
          </a:p>
        </p:txBody>
      </p:sp>
      <p:sp>
        <p:nvSpPr>
          <p:cNvPr id="9" name="Hexagon 8"/>
          <p:cNvSpPr/>
          <p:nvPr/>
        </p:nvSpPr>
        <p:spPr>
          <a:xfrm>
            <a:off x="1853945" y="14858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hỏi</a:t>
            </a:r>
          </a:p>
        </p:txBody>
      </p:sp>
      <p:sp>
        <p:nvSpPr>
          <p:cNvPr id="10" name="Hexagon 9"/>
          <p:cNvSpPr/>
          <p:nvPr/>
        </p:nvSpPr>
        <p:spPr>
          <a:xfrm>
            <a:off x="5088061" y="1920239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625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nghiệm</a:t>
            </a:r>
          </a:p>
        </p:txBody>
      </p:sp>
      <p:sp>
        <p:nvSpPr>
          <p:cNvPr id="13" name="Hexagon 12"/>
          <p:cNvSpPr/>
          <p:nvPr/>
        </p:nvSpPr>
        <p:spPr>
          <a:xfrm>
            <a:off x="3471003" y="1034414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trắc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964" y="2577467"/>
            <a:ext cx="1987529" cy="199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Capture-removebg-preview-removebg-previe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335" y="173355"/>
            <a:ext cx="5393055" cy="4750435"/>
          </a:xfrm>
          <a:prstGeom prst="rect">
            <a:avLst/>
          </a:prstGeom>
        </p:spPr>
      </p:pic>
      <p:pic>
        <p:nvPicPr>
          <p:cNvPr id="30" name="Picture 29" descr="_Pngtree_cute_pupils_going_to_school_3808424-removebg-preview"/>
          <p:cNvPicPr>
            <a:picLocks noChangeAspect="1"/>
          </p:cNvPicPr>
          <p:nvPr/>
        </p:nvPicPr>
        <p:blipFill>
          <a:blip r:embed="rId5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9970" y="-20320"/>
            <a:ext cx="1534795" cy="15347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195195" y="699770"/>
            <a:ext cx="42157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hoạt động </a:t>
            </a:r>
            <a:r>
              <a:rPr lang="vi-VN" altLang="en-US" sz="2800"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đôi trả lời 5 câu hỏi trắc nghiệm.</a:t>
            </a:r>
            <a:r>
              <a:rPr lang="vi-VN" altLang="en-US" sz="2800"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23440" y="1635760"/>
            <a:ext cx="42157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800"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câu hỏi có thời gian suy nghĩ là 15 giây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195195" y="2572385"/>
            <a:ext cx="41440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trả lời câu hỏi bằng thẻ trắc nghiệm (A, B, C, D)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195195" y="3597275"/>
            <a:ext cx="42157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E0C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sai nhóm sẽ bị dừng quyền tham gia chơi.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523" y="786690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P\Documents\D.pngD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23480" y="2901315"/>
            <a:ext cx="1056640" cy="1077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798" y="183833"/>
            <a:ext cx="1388269" cy="1388269"/>
          </a:xfrm>
          <a:prstGeom prst="rect">
            <a:avLst/>
          </a:prstGeom>
        </p:spPr>
      </p:pic>
      <p:sp>
        <p:nvSpPr>
          <p:cNvPr id="38" name="Speech Bubble: Rectangle with Corners Rounded 7"/>
          <p:cNvSpPr/>
          <p:nvPr/>
        </p:nvSpPr>
        <p:spPr>
          <a:xfrm>
            <a:off x="1085850" y="123247"/>
            <a:ext cx="5880259" cy="2143124"/>
          </a:xfrm>
          <a:prstGeom prst="roundRect">
            <a:avLst/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altLang="en-US" sz="2400" b="1" dirty="0">
                <a:solidFill>
                  <a:srgbClr val="F755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đường thẳng</a:t>
            </a: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 cắt hai đường thẳng </a:t>
            </a: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xy và zt lần lượt tại hai </a:t>
            </a: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điểm A, B.</a:t>
            </a: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Cặp góc ở vị trí đồng vị là: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79" y="1200150"/>
            <a:ext cx="1200530" cy="1205865"/>
          </a:xfrm>
          <a:prstGeom prst="rect">
            <a:avLst/>
          </a:prstGeom>
        </p:spPr>
      </p:pic>
      <p:sp>
        <p:nvSpPr>
          <p:cNvPr id="40" name="Rectangle: Rounded Corners 18"/>
          <p:cNvSpPr/>
          <p:nvPr/>
        </p:nvSpPr>
        <p:spPr>
          <a:xfrm>
            <a:off x="7020243" y="4011771"/>
            <a:ext cx="2080736" cy="1107758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41" name="Picture 40" descr="C:\Users\HP\Documents\B.pngB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4165" y="2796540"/>
            <a:ext cx="1092200" cy="1111885"/>
          </a:xfrm>
          <a:prstGeom prst="rect">
            <a:avLst/>
          </a:prstGeom>
        </p:spPr>
      </p:pic>
      <p:sp>
        <p:nvSpPr>
          <p:cNvPr id="42" name="Rectangle: Rounded Corners 20"/>
          <p:cNvSpPr/>
          <p:nvPr/>
        </p:nvSpPr>
        <p:spPr>
          <a:xfrm>
            <a:off x="2448878" y="4035743"/>
            <a:ext cx="2080736" cy="1058228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và</a:t>
            </a: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43" name="Picture 42" descr="C:\Users\HP\Documents\C.pngC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5" y="2822575"/>
            <a:ext cx="1063625" cy="1083310"/>
          </a:xfrm>
          <a:prstGeom prst="rect">
            <a:avLst/>
          </a:prstGeom>
        </p:spPr>
      </p:pic>
      <p:sp>
        <p:nvSpPr>
          <p:cNvPr id="44" name="Rectangle: Rounded Corners 22"/>
          <p:cNvSpPr/>
          <p:nvPr/>
        </p:nvSpPr>
        <p:spPr>
          <a:xfrm>
            <a:off x="4744879" y="4035743"/>
            <a:ext cx="2080736" cy="1058228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và </a:t>
            </a: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45" name="Picture 44" descr="C:\Users\HP\Documents\A.pngA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2787650"/>
            <a:ext cx="1108710" cy="1129030"/>
          </a:xfrm>
          <a:prstGeom prst="rect">
            <a:avLst/>
          </a:prstGeom>
        </p:spPr>
      </p:pic>
      <p:sp>
        <p:nvSpPr>
          <p:cNvPr id="46" name="Rectangle: Rounded Corners 24"/>
          <p:cNvSpPr/>
          <p:nvPr/>
        </p:nvSpPr>
        <p:spPr>
          <a:xfrm>
            <a:off x="179388" y="4011613"/>
            <a:ext cx="2080736" cy="1064895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và</a:t>
            </a: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80390" y="4304347"/>
            <a:ext cx="1387793" cy="471488"/>
            <a:chOff x="1520" y="8586"/>
            <a:chExt cx="2914" cy="990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520" y="8586"/>
            <a:ext cx="775" cy="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1" r:id="rId14" imgW="495300" imgH="596900" progId="Equation.DSMT4">
                    <p:embed/>
                  </p:oleObj>
                </mc:Choice>
                <mc:Fallback>
                  <p:oleObj r:id="rId14" imgW="495300" imgH="5969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520" y="8586"/>
                          <a:ext cx="775" cy="9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442" y="8592"/>
            <a:ext cx="992" cy="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r:id="rId16" imgW="634365" imgH="596900" progId="Equation.DSMT4">
                    <p:embed/>
                  </p:oleObj>
                </mc:Choice>
                <mc:Fallback>
                  <p:oleObj r:id="rId16" imgW="634365" imgH="5969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442" y="8592"/>
                          <a:ext cx="992" cy="9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Group 68"/>
          <p:cNvGrpSpPr/>
          <p:nvPr/>
        </p:nvGrpSpPr>
        <p:grpSpPr>
          <a:xfrm>
            <a:off x="2844482" y="4304348"/>
            <a:ext cx="1369695" cy="468630"/>
            <a:chOff x="5822" y="8613"/>
            <a:chExt cx="2876" cy="984"/>
          </a:xfrm>
        </p:grpSpPr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5822" y="8619"/>
            <a:ext cx="971" cy="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3" r:id="rId18" imgW="622300" imgH="584200" progId="Equation.DSMT4">
                    <p:embed/>
                  </p:oleObj>
                </mc:Choice>
                <mc:Fallback>
                  <p:oleObj r:id="rId18" imgW="622300" imgH="5842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822" y="8619"/>
                          <a:ext cx="971" cy="9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/>
          </p:nvGraphicFramePr>
          <p:xfrm>
            <a:off x="7766" y="8613"/>
            <a:ext cx="932" cy="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4" r:id="rId20" imgW="596900" imgH="596900" progId="Equation.DSMT4">
                    <p:embed/>
                  </p:oleObj>
                </mc:Choice>
                <mc:Fallback>
                  <p:oleObj r:id="rId20" imgW="596900" imgH="5969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766" y="8613"/>
                          <a:ext cx="932" cy="9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0" name="Group 69"/>
          <p:cNvGrpSpPr/>
          <p:nvPr/>
        </p:nvGrpSpPr>
        <p:grpSpPr>
          <a:xfrm>
            <a:off x="5079048" y="4307999"/>
            <a:ext cx="1432560" cy="468154"/>
            <a:chOff x="10173" y="8670"/>
            <a:chExt cx="3008" cy="983"/>
          </a:xfrm>
        </p:grpSpPr>
        <p:graphicFrame>
          <p:nvGraphicFramePr>
            <p:cNvPr id="67" name="Object 66"/>
            <p:cNvGraphicFramePr>
              <a:graphicFrameLocks noChangeAspect="1"/>
            </p:cNvGraphicFramePr>
            <p:nvPr/>
          </p:nvGraphicFramePr>
          <p:xfrm>
            <a:off x="10173" y="8675"/>
            <a:ext cx="972" cy="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" r:id="rId22" imgW="622300" imgH="584200" progId="Equation.DSMT4">
                    <p:embed/>
                  </p:oleObj>
                </mc:Choice>
                <mc:Fallback>
                  <p:oleObj r:id="rId22" imgW="622300" imgH="5842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0173" y="8675"/>
                          <a:ext cx="972" cy="9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/>
          </p:nvGraphicFramePr>
          <p:xfrm>
            <a:off x="12286" y="8670"/>
            <a:ext cx="895" cy="9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6" r:id="rId24" imgW="571500" imgH="596900" progId="Equation.DSMT4">
                    <p:embed/>
                  </p:oleObj>
                </mc:Choice>
                <mc:Fallback>
                  <p:oleObj r:id="rId24" imgW="571500" imgH="5969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12286" y="8670"/>
                          <a:ext cx="895" cy="98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Group 76"/>
          <p:cNvGrpSpPr/>
          <p:nvPr/>
        </p:nvGrpSpPr>
        <p:grpSpPr>
          <a:xfrm>
            <a:off x="7452678" y="4311492"/>
            <a:ext cx="1407319" cy="482917"/>
            <a:chOff x="14692" y="8633"/>
            <a:chExt cx="2955" cy="1014"/>
          </a:xfrm>
        </p:grpSpPr>
        <p:graphicFrame>
          <p:nvGraphicFramePr>
            <p:cNvPr id="78" name="Object 77"/>
            <p:cNvGraphicFramePr>
              <a:graphicFrameLocks noChangeAspect="1"/>
            </p:cNvGraphicFramePr>
            <p:nvPr/>
          </p:nvGraphicFramePr>
          <p:xfrm>
            <a:off x="14692" y="8684"/>
            <a:ext cx="972" cy="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7" r:id="rId26" imgW="622300" imgH="584200" progId="Equation.DSMT4">
                    <p:embed/>
                  </p:oleObj>
                </mc:Choice>
                <mc:Fallback>
                  <p:oleObj r:id="rId26" imgW="622300" imgH="5842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14692" y="8684"/>
                          <a:ext cx="972" cy="96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/>
          </p:nvGraphicFramePr>
          <p:xfrm>
            <a:off x="16772" y="8633"/>
            <a:ext cx="875" cy="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r:id="rId28" imgW="558800" imgH="596900" progId="Equation.DSMT4">
                    <p:embed/>
                  </p:oleObj>
                </mc:Choice>
                <mc:Fallback>
                  <p:oleObj r:id="rId28" imgW="558800" imgH="596900" progId="Equation.DSMT4">
                    <p:embed/>
                    <p:pic>
                      <p:nvPicPr>
                        <p:cNvPr id="0" name="Picture 4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16772" y="8633"/>
                          <a:ext cx="875" cy="98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94335"/>
            <a:ext cx="2363470" cy="1310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Rounded Rectangle 47"/>
          <p:cNvSpPr/>
          <p:nvPr/>
        </p:nvSpPr>
        <p:spPr>
          <a:xfrm>
            <a:off x="6938010" y="5621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065010" y="5748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192010" y="5875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319010" y="6002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46010" y="6129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7FF7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8" grpId="0" bldLvl="0" animBg="1"/>
      <p:bldP spid="40" grpId="0" bldLvl="0" animBg="1"/>
      <p:bldP spid="42" grpId="0" bldLvl="0" animBg="1"/>
      <p:bldP spid="44" grpId="0" bldLvl="0" animBg="1"/>
      <p:bldP spid="4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15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14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13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11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10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09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08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07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06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05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04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/>
              <a:t>01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8198062" y="138002"/>
            <a:ext cx="8001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00</a:t>
            </a:r>
          </a:p>
        </p:txBody>
      </p:sp>
      <p:pic>
        <p:nvPicPr>
          <p:cNvPr id="3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8523" y="786690"/>
            <a:ext cx="592021" cy="59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HP\Documents\A.pngA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1845" y="2671445"/>
            <a:ext cx="1056640" cy="10750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2798" y="183833"/>
            <a:ext cx="1388269" cy="1388269"/>
          </a:xfrm>
          <a:prstGeom prst="rect">
            <a:avLst/>
          </a:prstGeom>
        </p:spPr>
      </p:pic>
      <p:sp>
        <p:nvSpPr>
          <p:cNvPr id="38" name="Speech Bubble: Rectangle with Corners Rounded 7"/>
          <p:cNvSpPr/>
          <p:nvPr/>
        </p:nvSpPr>
        <p:spPr>
          <a:xfrm>
            <a:off x="1085850" y="123247"/>
            <a:ext cx="5880259" cy="2143124"/>
          </a:xfrm>
          <a:prstGeom prst="roundRect">
            <a:avLst/>
          </a:prstGeom>
          <a:solidFill>
            <a:srgbClr val="19A3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altLang="en-US" sz="2400" b="1" dirty="0">
              <a:solidFill>
                <a:srgbClr val="F755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b="1" dirty="0">
                <a:solidFill>
                  <a:srgbClr val="F7553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2.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Quan sát Hình  vẽ sau: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Biết             , ba cặp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góc bằng nhau trong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hình vẽ bên là: 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679" y="1200150"/>
            <a:ext cx="1200530" cy="1205865"/>
          </a:xfrm>
          <a:prstGeom prst="rect">
            <a:avLst/>
          </a:prstGeom>
        </p:spPr>
      </p:pic>
      <p:sp>
        <p:nvSpPr>
          <p:cNvPr id="40" name="Rectangle: Rounded Corners 18"/>
          <p:cNvSpPr/>
          <p:nvPr/>
        </p:nvSpPr>
        <p:spPr>
          <a:xfrm>
            <a:off x="106998" y="3987006"/>
            <a:ext cx="2080736" cy="1107758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pic>
        <p:nvPicPr>
          <p:cNvPr id="41" name="Picture 40" descr="C:\Users\HP\Documents\B.pngB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44165" y="2583180"/>
            <a:ext cx="1092200" cy="1111885"/>
          </a:xfrm>
          <a:prstGeom prst="rect">
            <a:avLst/>
          </a:prstGeom>
        </p:spPr>
      </p:pic>
      <p:sp>
        <p:nvSpPr>
          <p:cNvPr id="42" name="Rectangle: Rounded Corners 20"/>
          <p:cNvSpPr/>
          <p:nvPr/>
        </p:nvSpPr>
        <p:spPr>
          <a:xfrm>
            <a:off x="2448878" y="4035743"/>
            <a:ext cx="2080736" cy="1058228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43" name="Picture 42" descr="C:\Users\HP\Documents\C.pngC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7945" y="2643505"/>
            <a:ext cx="1063625" cy="1083310"/>
          </a:xfrm>
          <a:prstGeom prst="rect">
            <a:avLst/>
          </a:prstGeom>
        </p:spPr>
      </p:pic>
      <p:sp>
        <p:nvSpPr>
          <p:cNvPr id="44" name="Rectangle: Rounded Corners 22"/>
          <p:cNvSpPr/>
          <p:nvPr/>
        </p:nvSpPr>
        <p:spPr>
          <a:xfrm>
            <a:off x="4744879" y="4035743"/>
            <a:ext cx="2080736" cy="1058228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</p:txBody>
      </p:sp>
      <p:pic>
        <p:nvPicPr>
          <p:cNvPr id="45" name="Picture 44" descr="C:\Users\HP\Documents\D.pngD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24103" y="2560955"/>
            <a:ext cx="1106805" cy="1129030"/>
          </a:xfrm>
          <a:prstGeom prst="rect">
            <a:avLst/>
          </a:prstGeom>
        </p:spPr>
      </p:pic>
      <p:sp>
        <p:nvSpPr>
          <p:cNvPr id="46" name="Rectangle: Rounded Corners 24"/>
          <p:cNvSpPr/>
          <p:nvPr/>
        </p:nvSpPr>
        <p:spPr>
          <a:xfrm>
            <a:off x="7040563" y="4024948"/>
            <a:ext cx="2080736" cy="1064895"/>
          </a:xfrm>
          <a:prstGeom prst="roundRect">
            <a:avLst/>
          </a:prstGeom>
          <a:solidFill>
            <a:srgbClr val="AED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938010" y="5621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065010" y="5748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192010" y="5875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7319010" y="6002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446010" y="6129655"/>
            <a:ext cx="1825625" cy="833755"/>
          </a:xfrm>
          <a:prstGeom prst="roundRect">
            <a:avLst/>
          </a:prstGeom>
          <a:solidFill>
            <a:srgbClr val="FCD1F6"/>
          </a:solidFill>
          <a:ln>
            <a:solidFill>
              <a:srgbClr val="B10997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b="1">
                <a:ln>
                  <a:noFill/>
                </a:ln>
                <a:solidFill>
                  <a:srgbClr val="F20CC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</a:t>
            </a:r>
          </a:p>
        </p:txBody>
      </p:sp>
      <p:graphicFrame>
        <p:nvGraphicFramePr>
          <p:cNvPr id="9" name="Content Placeholder -2147482557"/>
          <p:cNvGraphicFramePr>
            <a:graphicFrameLocks noGrp="1" noChangeAspect="1"/>
          </p:cNvGraphicFramePr>
          <p:nvPr>
            <p:ph/>
          </p:nvPr>
        </p:nvGraphicFramePr>
        <p:xfrm>
          <a:off x="1188085" y="676910"/>
          <a:ext cx="2548890" cy="142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14" imgW="2377440" imgH="1313815" progId="FXDraw.Graphic">
                  <p:embed/>
                </p:oleObj>
              </mc:Choice>
              <mc:Fallback>
                <p:oleObj r:id="rId14" imgW="2377440" imgH="1313815" progId="FXDraw.Graphic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88085" y="676910"/>
                        <a:ext cx="2548890" cy="14204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55783" y="699135"/>
          <a:ext cx="100838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16" imgW="660400" imgH="177165" progId="Equation.DSMT4">
                  <p:embed/>
                </p:oleObj>
              </mc:Choice>
              <mc:Fallback>
                <p:oleObj r:id="rId16" imgW="660400" imgH="177165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55783" y="699135"/>
                        <a:ext cx="1008380" cy="285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657225" y="3969385"/>
          <a:ext cx="121475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18" imgW="862965" imgH="762000" progId="Equation.DSMT4">
                  <p:embed/>
                </p:oleObj>
              </mc:Choice>
              <mc:Fallback>
                <p:oleObj r:id="rId18" imgW="862965" imgH="762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7225" y="3969385"/>
                        <a:ext cx="1214755" cy="113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886710" y="4011930"/>
          <a:ext cx="1149985" cy="1108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20" imgW="862965" imgH="787400" progId="Equation.DSMT4">
                  <p:embed/>
                </p:oleObj>
              </mc:Choice>
              <mc:Fallback>
                <p:oleObj r:id="rId20" imgW="862965" imgH="7874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886710" y="4011930"/>
                        <a:ext cx="1149985" cy="11087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5148580" y="4061460"/>
          <a:ext cx="108013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22" imgW="862965" imgH="762000" progId="Equation.DSMT4">
                  <p:embed/>
                </p:oleObj>
              </mc:Choice>
              <mc:Fallback>
                <p:oleObj r:id="rId22" imgW="862965" imgH="762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148580" y="4061460"/>
                        <a:ext cx="108013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7445375" y="4025265"/>
          <a:ext cx="1064260" cy="102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24" imgW="838200" imgH="762000" progId="Equation.DSMT4">
                  <p:embed/>
                </p:oleObj>
              </mc:Choice>
              <mc:Fallback>
                <p:oleObj r:id="rId24" imgW="838200" imgH="762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45375" y="4025265"/>
                        <a:ext cx="1064260" cy="10210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7FF7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8" grpId="0" bldLvl="0" animBg="1"/>
      <p:bldP spid="40" grpId="0" bldLvl="0" animBg="1"/>
      <p:bldP spid="42" grpId="0" bldLvl="0" animBg="1"/>
      <p:bldP spid="44" grpId="0" bldLvl="0" animBg="1"/>
      <p:bldP spid="46" grpId="0" bldLvl="0" animBg="1"/>
    </p:bld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2493</Words>
  <Application>Microsoft Office PowerPoint</Application>
  <PresentationFormat>On-screen Show (16:9)</PresentationFormat>
  <Paragraphs>1467</Paragraphs>
  <Slides>31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宋体</vt:lpstr>
      <vt:lpstr>Quicksand Light</vt:lpstr>
      <vt:lpstr>Microsoft YaHei</vt:lpstr>
      <vt:lpstr>思源黑体 Heavy</vt:lpstr>
      <vt:lpstr>Times New Roman</vt:lpstr>
      <vt:lpstr>Jua</vt:lpstr>
      <vt:lpstr>Calibri</vt:lpstr>
      <vt:lpstr>Cambria Math</vt:lpstr>
      <vt:lpstr>Quicksand</vt:lpstr>
      <vt:lpstr>Nature Activities Binder by Slidesgo</vt:lpstr>
      <vt:lpstr>MathType 7.0 Equation</vt:lpstr>
      <vt:lpstr>FXDraw.Graphic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2022-08-30T02:42:00Z</dcterms:created>
  <dcterms:modified xsi:type="dcterms:W3CDTF">2022-08-30T03:36:46Z</dcterms:modified>
</cp:coreProperties>
</file>