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259" r:id="rId2"/>
    <p:sldId id="281" r:id="rId3"/>
    <p:sldId id="282" r:id="rId4"/>
    <p:sldId id="497" r:id="rId5"/>
    <p:sldId id="456" r:id="rId6"/>
    <p:sldId id="345" r:id="rId7"/>
    <p:sldId id="575" r:id="rId8"/>
    <p:sldId id="326" r:id="rId9"/>
    <p:sldId id="483" r:id="rId10"/>
    <p:sldId id="351" r:id="rId11"/>
    <p:sldId id="576" r:id="rId12"/>
    <p:sldId id="577" r:id="rId13"/>
    <p:sldId id="580" r:id="rId14"/>
    <p:sldId id="581" r:id="rId15"/>
    <p:sldId id="484" r:id="rId16"/>
    <p:sldId id="582" r:id="rId17"/>
    <p:sldId id="297" r:id="rId18"/>
    <p:sldId id="583" r:id="rId19"/>
    <p:sldId id="494" r:id="rId20"/>
    <p:sldId id="401" r:id="rId21"/>
    <p:sldId id="283" r:id="rId22"/>
    <p:sldId id="284" r:id="rId23"/>
    <p:sldId id="285" r:id="rId24"/>
    <p:sldId id="286" r:id="rId25"/>
    <p:sldId id="287" r:id="rId26"/>
    <p:sldId id="304" r:id="rId27"/>
    <p:sldId id="584" r:id="rId28"/>
    <p:sldId id="1161" r:id="rId29"/>
    <p:sldId id="585" r:id="rId30"/>
    <p:sldId id="1162" r:id="rId31"/>
    <p:sldId id="586" r:id="rId32"/>
    <p:sldId id="587" r:id="rId33"/>
    <p:sldId id="1163" r:id="rId34"/>
    <p:sldId id="588" r:id="rId35"/>
    <p:sldId id="589" r:id="rId36"/>
    <p:sldId id="1164" r:id="rId37"/>
    <p:sldId id="590" r:id="rId38"/>
    <p:sldId id="591" r:id="rId39"/>
    <p:sldId id="268" r:id="rId40"/>
    <p:sldId id="257" r:id="rId41"/>
    <p:sldId id="344" r:id="rId42"/>
  </p:sldIdLst>
  <p:sldSz cx="97536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BCD43"/>
    <a:srgbClr val="54304F"/>
    <a:srgbClr val="DE465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1728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p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hấn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9833C7-880F-431F-9337-C36D09FD7E69}" srcId="{8E595FF9-7F13-4589-ADB1-A98CFA417FE8}" destId="{D71F825F-8A65-4BDA-BC7A-08775CC4F943}" srcOrd="1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1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40788"/>
          <a:ext cx="65024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6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6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600" kern="1200" dirty="0"/>
        </a:p>
      </dsp:txBody>
      <dsp:txXfrm>
        <a:off x="42151" y="282939"/>
        <a:ext cx="6418098" cy="779158"/>
      </dsp:txXfrm>
    </dsp:sp>
    <dsp:sp modelId="{0DFB8EA2-E9F4-4E7D-B5BF-ABC527E44C63}">
      <dsp:nvSpPr>
        <dsp:cNvPr id="0" name=""/>
        <dsp:cNvSpPr/>
      </dsp:nvSpPr>
      <dsp:spPr>
        <a:xfrm>
          <a:off x="0" y="1096241"/>
          <a:ext cx="65024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51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hấn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kern="1200" dirty="0"/>
        </a:p>
      </dsp:txBody>
      <dsp:txXfrm>
        <a:off x="0" y="1096241"/>
        <a:ext cx="6502400" cy="1304100"/>
      </dsp:txXfrm>
    </dsp:sp>
    <dsp:sp modelId="{D2408717-B530-41AC-B5CE-E14FAEC5B062}">
      <dsp:nvSpPr>
        <dsp:cNvPr id="0" name=""/>
        <dsp:cNvSpPr/>
      </dsp:nvSpPr>
      <dsp:spPr>
        <a:xfrm>
          <a:off x="0" y="2313622"/>
          <a:ext cx="6502400" cy="8634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600" kern="1200" dirty="0"/>
        </a:p>
      </dsp:txBody>
      <dsp:txXfrm>
        <a:off x="42151" y="2355773"/>
        <a:ext cx="6418098" cy="779158"/>
      </dsp:txXfrm>
    </dsp:sp>
    <dsp:sp modelId="{8F3B6D51-6576-4847-95F8-097004C88A78}">
      <dsp:nvSpPr>
        <dsp:cNvPr id="0" name=""/>
        <dsp:cNvSpPr/>
      </dsp:nvSpPr>
      <dsp:spPr>
        <a:xfrm>
          <a:off x="0" y="3263801"/>
          <a:ext cx="65024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51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263801"/>
        <a:ext cx="6502400" cy="83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e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1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54934-FCBF-4660-8362-3D71B6304E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4934-FCBF-4660-8362-3D71B6304E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4934-FCBF-4660-8362-3D71B6304E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4934-FCBF-4660-8362-3D71B6304E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704341"/>
            <a:ext cx="829056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3108960"/>
            <a:ext cx="682752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19711"/>
            <a:ext cx="219456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19711"/>
            <a:ext cx="642112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3525521"/>
            <a:ext cx="8290560" cy="108966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2325372"/>
            <a:ext cx="8290560" cy="120014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80161"/>
            <a:ext cx="4307840" cy="362077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280161"/>
            <a:ext cx="4307840" cy="3620770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228091"/>
            <a:ext cx="4309534" cy="511810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1739900"/>
            <a:ext cx="4309534" cy="316103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6" y="1228091"/>
            <a:ext cx="4311227" cy="511810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6" y="1739900"/>
            <a:ext cx="4311227" cy="316103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3" y="218440"/>
            <a:ext cx="3208867" cy="92964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18442"/>
            <a:ext cx="5452533" cy="468249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3" y="1148082"/>
            <a:ext cx="3208867" cy="3752850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3840481"/>
            <a:ext cx="5852160" cy="45339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490220"/>
            <a:ext cx="5852160" cy="329184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4293870"/>
            <a:ext cx="5852160" cy="643890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19710"/>
            <a:ext cx="87782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280161"/>
            <a:ext cx="877824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5085081"/>
            <a:ext cx="2275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5085081"/>
            <a:ext cx="30886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5085081"/>
            <a:ext cx="2275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539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975390" rtl="0" eaLnBrk="1" latinLnBrk="0" hangingPunct="1">
        <a:spcBef>
          <a:spcPct val="20000"/>
        </a:spcBef>
        <a:buFont typeface="Arial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975390" rtl="0" eaLnBrk="1" latinLnBrk="0" hangingPunct="1">
        <a:spcBef>
          <a:spcPct val="20000"/>
        </a:spcBef>
        <a:buFont typeface="Arial" pitchFamily="34" charset="0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9.wmf"/><Relationship Id="rId3" Type="http://schemas.openxmlformats.org/officeDocument/2006/relationships/image" Target="../media/image41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1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audio" Target="../media/media1.wav"/><Relationship Id="rId21" Type="http://schemas.openxmlformats.org/officeDocument/2006/relationships/image" Target="../media/image60.wmf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17" Type="http://schemas.openxmlformats.org/officeDocument/2006/relationships/image" Target="../media/image71.png"/><Relationship Id="rId25" Type="http://schemas.openxmlformats.org/officeDocument/2006/relationships/image" Target="../media/image62.wmf"/><Relationship Id="rId2" Type="http://schemas.microsoft.com/office/2007/relationships/media" Target="../media/media1.wav"/><Relationship Id="rId16" Type="http://schemas.openxmlformats.org/officeDocument/2006/relationships/image" Target="../media/image70.png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png"/><Relationship Id="rId11" Type="http://schemas.openxmlformats.org/officeDocument/2006/relationships/image" Target="../media/image66.png"/><Relationship Id="rId24" Type="http://schemas.openxmlformats.org/officeDocument/2006/relationships/oleObject" Target="../embeddings/oleObject35.bin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69.png"/><Relationship Id="rId23" Type="http://schemas.openxmlformats.org/officeDocument/2006/relationships/image" Target="../media/image61.wmf"/><Relationship Id="rId10" Type="http://schemas.microsoft.com/office/2007/relationships/hdphoto" Target="../media/hdphoto2.wdp"/><Relationship Id="rId19" Type="http://schemas.openxmlformats.org/officeDocument/2006/relationships/image" Target="../media/image59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5.png"/><Relationship Id="rId14" Type="http://schemas.openxmlformats.org/officeDocument/2006/relationships/image" Target="../media/image68.png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18" Type="http://schemas.openxmlformats.org/officeDocument/2006/relationships/image" Target="../media/image72.wmf"/><Relationship Id="rId3" Type="http://schemas.openxmlformats.org/officeDocument/2006/relationships/audio" Target="../media/media1.wav"/><Relationship Id="rId21" Type="http://schemas.openxmlformats.org/officeDocument/2006/relationships/oleObject" Target="../embeddings/oleObject39.bin"/><Relationship Id="rId7" Type="http://schemas.openxmlformats.org/officeDocument/2006/relationships/image" Target="../media/image78.png"/><Relationship Id="rId12" Type="http://schemas.openxmlformats.org/officeDocument/2006/relationships/image" Target="../media/image67.jpeg"/><Relationship Id="rId17" Type="http://schemas.openxmlformats.org/officeDocument/2006/relationships/oleObject" Target="../embeddings/oleObject37.bin"/><Relationship Id="rId2" Type="http://schemas.microsoft.com/office/2007/relationships/media" Target="../media/media1.wav"/><Relationship Id="rId16" Type="http://schemas.openxmlformats.org/officeDocument/2006/relationships/image" Target="../media/image71.png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png"/><Relationship Id="rId11" Type="http://schemas.openxmlformats.org/officeDocument/2006/relationships/image" Target="../media/image66.png"/><Relationship Id="rId24" Type="http://schemas.openxmlformats.org/officeDocument/2006/relationships/image" Target="../media/image75.wmf"/><Relationship Id="rId5" Type="http://schemas.openxmlformats.org/officeDocument/2006/relationships/image" Target="../media/image76.jpeg"/><Relationship Id="rId15" Type="http://schemas.openxmlformats.org/officeDocument/2006/relationships/image" Target="../media/image70.png"/><Relationship Id="rId23" Type="http://schemas.openxmlformats.org/officeDocument/2006/relationships/oleObject" Target="../embeddings/oleObject40.bin"/><Relationship Id="rId10" Type="http://schemas.microsoft.com/office/2007/relationships/hdphoto" Target="../media/hdphoto5.wdp"/><Relationship Id="rId19" Type="http://schemas.openxmlformats.org/officeDocument/2006/relationships/oleObject" Target="../embeddings/oleObject38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9.png"/><Relationship Id="rId14" Type="http://schemas.openxmlformats.org/officeDocument/2006/relationships/image" Target="../media/image69.png"/><Relationship Id="rId22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2.png"/><Relationship Id="rId12" Type="http://schemas.microsoft.com/office/2007/relationships/hdphoto" Target="../media/hdphoto9.wdp"/><Relationship Id="rId17" Type="http://schemas.openxmlformats.org/officeDocument/2006/relationships/image" Target="../media/image69.png"/><Relationship Id="rId2" Type="http://schemas.openxmlformats.org/officeDocument/2006/relationships/audio" Target="../media/media1.wav"/><Relationship Id="rId16" Type="http://schemas.openxmlformats.org/officeDocument/2006/relationships/image" Target="../media/image77.png"/><Relationship Id="rId1" Type="http://schemas.microsoft.com/office/2007/relationships/media" Target="../media/media1.wav"/><Relationship Id="rId6" Type="http://schemas.microsoft.com/office/2007/relationships/hdphoto" Target="../media/hdphoto6.wdp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5" Type="http://schemas.microsoft.com/office/2007/relationships/hdphoto" Target="../media/hdphoto3.wdp"/><Relationship Id="rId10" Type="http://schemas.microsoft.com/office/2007/relationships/hdphoto" Target="../media/hdphoto8.wdp"/><Relationship Id="rId19" Type="http://schemas.openxmlformats.org/officeDocument/2006/relationships/image" Target="../media/image71.png"/><Relationship Id="rId4" Type="http://schemas.openxmlformats.org/officeDocument/2006/relationships/image" Target="../media/image80.jpeg"/><Relationship Id="rId9" Type="http://schemas.openxmlformats.org/officeDocument/2006/relationships/image" Target="../media/image83.png"/><Relationship Id="rId1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86.wmf"/><Relationship Id="rId3" Type="http://schemas.openxmlformats.org/officeDocument/2006/relationships/audio" Target="../media/media1.wav"/><Relationship Id="rId21" Type="http://schemas.openxmlformats.org/officeDocument/2006/relationships/oleObject" Target="../embeddings/oleObject44.bin"/><Relationship Id="rId7" Type="http://schemas.microsoft.com/office/2007/relationships/hdphoto" Target="../media/hdphoto10.wdp"/><Relationship Id="rId12" Type="http://schemas.openxmlformats.org/officeDocument/2006/relationships/image" Target="../media/image69.png"/><Relationship Id="rId17" Type="http://schemas.openxmlformats.org/officeDocument/2006/relationships/oleObject" Target="../embeddings/oleObject42.bin"/><Relationship Id="rId2" Type="http://schemas.microsoft.com/office/2007/relationships/media" Target="../media/media1.wav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png"/><Relationship Id="rId11" Type="http://schemas.openxmlformats.org/officeDocument/2006/relationships/image" Target="../media/image77.png"/><Relationship Id="rId5" Type="http://schemas.openxmlformats.org/officeDocument/2006/relationships/image" Target="../media/image89.jpeg"/><Relationship Id="rId15" Type="http://schemas.openxmlformats.org/officeDocument/2006/relationships/oleObject" Target="../embeddings/oleObject41.bin"/><Relationship Id="rId10" Type="http://schemas.microsoft.com/office/2007/relationships/hdphoto" Target="../media/hdphoto3.wdp"/><Relationship Id="rId19" Type="http://schemas.openxmlformats.org/officeDocument/2006/relationships/oleObject" Target="../embeddings/oleObject43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7.jpeg"/><Relationship Id="rId14" Type="http://schemas.openxmlformats.org/officeDocument/2006/relationships/image" Target="../media/image71.png"/><Relationship Id="rId22" Type="http://schemas.openxmlformats.org/officeDocument/2006/relationships/image" Target="../media/image8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7.png"/><Relationship Id="rId18" Type="http://schemas.openxmlformats.org/officeDocument/2006/relationships/image" Target="../media/image91.wmf"/><Relationship Id="rId3" Type="http://schemas.openxmlformats.org/officeDocument/2006/relationships/audio" Target="../media/media1.wav"/><Relationship Id="rId21" Type="http://schemas.openxmlformats.org/officeDocument/2006/relationships/oleObject" Target="../embeddings/oleObject47.bin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oleObject" Target="../embeddings/oleObject45.bin"/><Relationship Id="rId2" Type="http://schemas.microsoft.com/office/2007/relationships/media" Target="../media/media1.wav"/><Relationship Id="rId16" Type="http://schemas.openxmlformats.org/officeDocument/2006/relationships/image" Target="../media/image71.png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24" Type="http://schemas.openxmlformats.org/officeDocument/2006/relationships/image" Target="../media/image94.wmf"/><Relationship Id="rId5" Type="http://schemas.openxmlformats.org/officeDocument/2006/relationships/image" Target="../media/image95.jpeg"/><Relationship Id="rId15" Type="http://schemas.openxmlformats.org/officeDocument/2006/relationships/image" Target="../media/image70.png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98.png"/><Relationship Id="rId19" Type="http://schemas.openxmlformats.org/officeDocument/2006/relationships/oleObject" Target="../embeddings/oleObject46.bin"/><Relationship Id="rId4" Type="http://schemas.openxmlformats.org/officeDocument/2006/relationships/slideLayout" Target="../slideLayouts/slideLayout1.xml"/><Relationship Id="rId9" Type="http://schemas.microsoft.com/office/2007/relationships/hdphoto" Target="../media/hdphoto12.wdp"/><Relationship Id="rId14" Type="http://schemas.openxmlformats.org/officeDocument/2006/relationships/image" Target="../media/image69.png"/><Relationship Id="rId22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3.jpe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image" Target="../media/image103.jpeg"/><Relationship Id="rId21" Type="http://schemas.openxmlformats.org/officeDocument/2006/relationships/image" Target="../media/image114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33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11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105.png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113.wmf"/><Relationship Id="rId31" Type="http://schemas.openxmlformats.org/officeDocument/2006/relationships/image" Target="../media/image119.wmf"/><Relationship Id="rId4" Type="http://schemas.openxmlformats.org/officeDocument/2006/relationships/image" Target="../media/image104.pn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117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121.wmf"/><Relationship Id="rId8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122.png"/><Relationship Id="rId21" Type="http://schemas.openxmlformats.org/officeDocument/2006/relationships/image" Target="../media/image135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30.wmf"/><Relationship Id="rId24" Type="http://schemas.openxmlformats.org/officeDocument/2006/relationships/image" Target="../media/image137.png"/><Relationship Id="rId5" Type="http://schemas.openxmlformats.org/officeDocument/2006/relationships/image" Target="../media/image127.wmf"/><Relationship Id="rId15" Type="http://schemas.openxmlformats.org/officeDocument/2006/relationships/image" Target="../media/image132.wmf"/><Relationship Id="rId23" Type="http://schemas.openxmlformats.org/officeDocument/2006/relationships/image" Target="../media/image136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2.png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79.bin"/><Relationship Id="rId3" Type="http://schemas.openxmlformats.org/officeDocument/2006/relationships/image" Target="../media/image104.png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8.png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143.emf"/><Relationship Id="rId15" Type="http://schemas.openxmlformats.org/officeDocument/2006/relationships/image" Target="../media/image149.png"/><Relationship Id="rId10" Type="http://schemas.openxmlformats.org/officeDocument/2006/relationships/image" Target="../media/image145.wmf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4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22.png"/><Relationship Id="rId7" Type="http://schemas.openxmlformats.org/officeDocument/2006/relationships/image" Target="../media/image1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75116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=""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1"/>
            <a:ext cx="7735693" cy="54863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00016" y="0"/>
            <a:ext cx="5653582" cy="54864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866575" y="389162"/>
            <a:ext cx="7108271" cy="379351"/>
          </a:xfrm>
          <a:prstGeom prst="rect">
            <a:avLst/>
          </a:prstGeom>
        </p:spPr>
        <p:txBody>
          <a:bodyPr vert="horz" lIns="97536" tIns="48768" rIns="97536" bIns="48768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40"/>
              </a:spcAft>
            </a:pPr>
            <a:r>
              <a:rPr lang="en-US" sz="25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419218" y="765433"/>
            <a:ext cx="358463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40"/>
              </a:spcAft>
            </a:pPr>
            <a:r>
              <a:rPr lang="en-US" sz="288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3142104" y="3960408"/>
            <a:ext cx="1514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4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272432" y="3126976"/>
            <a:ext cx="405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4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623378" y="4595043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4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7CBF5F-7B20-6B58-F9AB-800C031BE6CE}"/>
              </a:ext>
            </a:extLst>
          </p:cNvPr>
          <p:cNvSpPr txBox="1"/>
          <p:nvPr/>
        </p:nvSpPr>
        <p:spPr>
          <a:xfrm>
            <a:off x="13232" y="0"/>
            <a:ext cx="7721600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725884-26B3-7F69-D3A0-3DCDA7053651}"/>
              </a:ext>
            </a:extLst>
          </p:cNvPr>
          <p:cNvSpPr txBox="1"/>
          <p:nvPr/>
        </p:nvSpPr>
        <p:spPr>
          <a:xfrm>
            <a:off x="13231" y="666213"/>
            <a:ext cx="9252689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1(</a:t>
            </a:r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SBT/ 35 )</a:t>
            </a:r>
          </a:p>
          <a:p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56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32D6DDD2-8D60-68F6-F12D-D283E7536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89493"/>
              </p:ext>
            </p:extLst>
          </p:nvPr>
        </p:nvGraphicFramePr>
        <p:xfrm>
          <a:off x="2438402" y="1487245"/>
          <a:ext cx="3124174" cy="84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447560" imgH="393480" progId="Equation.DSMT4">
                  <p:embed/>
                </p:oleObj>
              </mc:Choice>
              <mc:Fallback>
                <p:oleObj name="Equation" r:id="rId3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2" y="1487245"/>
                        <a:ext cx="3124174" cy="84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E37890-6210-4639-F5D5-975CF6147C1A}"/>
              </a:ext>
            </a:extLst>
          </p:cNvPr>
          <p:cNvSpPr txBox="1"/>
          <p:nvPr/>
        </p:nvSpPr>
        <p:spPr>
          <a:xfrm>
            <a:off x="3851349" y="2870551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AAA6559B-D3CC-A4D3-F95A-288B0AE80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80831"/>
              </p:ext>
            </p:extLst>
          </p:nvPr>
        </p:nvGraphicFramePr>
        <p:xfrm>
          <a:off x="1083735" y="3406988"/>
          <a:ext cx="3288453" cy="85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523880" imgH="393480" progId="Equation.DSMT4">
                  <p:embed/>
                </p:oleObj>
              </mc:Choice>
              <mc:Fallback>
                <p:oleObj name="Equation" r:id="rId5" imgW="1523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3735" y="3406988"/>
                        <a:ext cx="3288453" cy="85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32849144-B10C-9D9C-0719-04E8FB9A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1668"/>
              </p:ext>
            </p:extLst>
          </p:nvPr>
        </p:nvGraphicFramePr>
        <p:xfrm>
          <a:off x="4612236" y="3406988"/>
          <a:ext cx="3598069" cy="82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1726920" imgH="393480" progId="Equation.DSMT4">
                  <p:embed/>
                </p:oleObj>
              </mc:Choice>
              <mc:Fallback>
                <p:oleObj name="Equation" r:id="rId7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2236" y="3406988"/>
                        <a:ext cx="3598069" cy="82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5CF1AF-147F-FC51-FE44-CD3682EEB2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91" y="-118347"/>
            <a:ext cx="1082709" cy="1082709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="" xmlns:a16="http://schemas.microsoft.com/office/drawing/2014/main" id="{811D25F2-A601-2EF3-A739-17C2D59E5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150" y="4301900"/>
            <a:ext cx="8689452" cy="128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5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2D2A29C1-543E-8874-80CA-1181A4908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18843"/>
              </p:ext>
            </p:extLst>
          </p:nvPr>
        </p:nvGraphicFramePr>
        <p:xfrm>
          <a:off x="5158050" y="4189037"/>
          <a:ext cx="800145" cy="82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380835" imgH="393529" progId="Equation.DSMT4">
                  <p:embed/>
                </p:oleObj>
              </mc:Choice>
              <mc:Fallback>
                <p:oleObj name="Equation" r:id="rId10" imgW="380835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050" y="4189037"/>
                        <a:ext cx="800145" cy="820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7588D58-D015-DA86-F56D-89D0A5D70856}"/>
              </a:ext>
            </a:extLst>
          </p:cNvPr>
          <p:cNvSpPr/>
          <p:nvPr/>
        </p:nvSpPr>
        <p:spPr>
          <a:xfrm>
            <a:off x="5802070" y="3510276"/>
            <a:ext cx="941989" cy="678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7E90CE-2ED6-7C3E-0BF2-DB0C274D6821}"/>
              </a:ext>
            </a:extLst>
          </p:cNvPr>
          <p:cNvSpPr txBox="1"/>
          <p:nvPr/>
        </p:nvSpPr>
        <p:spPr>
          <a:xfrm>
            <a:off x="13232" y="0"/>
            <a:ext cx="7721600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661B84-EEF6-BC65-0256-F290DC422A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91" y="-118347"/>
            <a:ext cx="1082709" cy="1082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9DFF92-A2B9-E08F-6FA2-450DE60FF259}"/>
              </a:ext>
            </a:extLst>
          </p:cNvPr>
          <p:cNvSpPr txBox="1"/>
          <p:nvPr/>
        </p:nvSpPr>
        <p:spPr>
          <a:xfrm>
            <a:off x="94512" y="558576"/>
            <a:ext cx="857637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chu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AEC89DEF-E6AE-417B-B13F-40DD1A3E1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041733"/>
              </p:ext>
            </p:extLst>
          </p:nvPr>
        </p:nvGraphicFramePr>
        <p:xfrm>
          <a:off x="1950720" y="1574867"/>
          <a:ext cx="4795520" cy="88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2209680" imgH="431640" progId="Equation.DSMT4">
                  <p:embed/>
                </p:oleObj>
              </mc:Choice>
              <mc:Fallback>
                <p:oleObj name="Equation" r:id="rId4" imgW="220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0720" y="1574867"/>
                        <a:ext cx="4795520" cy="88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2B5ACB-C72E-5671-2254-1B19F8159ED8}"/>
              </a:ext>
            </a:extLst>
          </p:cNvPr>
          <p:cNvSpPr txBox="1"/>
          <p:nvPr/>
        </p:nvSpPr>
        <p:spPr>
          <a:xfrm>
            <a:off x="3982720" y="2212035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EB7BB0A2-D9C3-9B01-C25F-3FD2CDEDF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939409"/>
              </p:ext>
            </p:extLst>
          </p:nvPr>
        </p:nvGraphicFramePr>
        <p:xfrm>
          <a:off x="1840233" y="2720070"/>
          <a:ext cx="4418329" cy="78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2209680" imgH="393480" progId="Equation.DSMT4">
                  <p:embed/>
                </p:oleObj>
              </mc:Choice>
              <mc:Fallback>
                <p:oleObj name="Equation" r:id="rId6" imgW="220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0233" y="2720070"/>
                        <a:ext cx="4418329" cy="787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3BD41C43-9693-21A6-4BED-2F8D720F8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20341"/>
              </p:ext>
            </p:extLst>
          </p:nvPr>
        </p:nvGraphicFramePr>
        <p:xfrm>
          <a:off x="1819757" y="3447192"/>
          <a:ext cx="5125886" cy="74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8" imgW="2692080" imgH="393480" progId="Equation.DSMT4">
                  <p:embed/>
                </p:oleObj>
              </mc:Choice>
              <mc:Fallback>
                <p:oleObj name="Equation" r:id="rId8" imgW="269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9757" y="3447192"/>
                        <a:ext cx="5125886" cy="74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017C2413-4010-B6E5-0595-DC9C04CF1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91623"/>
              </p:ext>
            </p:extLst>
          </p:nvPr>
        </p:nvGraphicFramePr>
        <p:xfrm>
          <a:off x="1836771" y="4187932"/>
          <a:ext cx="4062019" cy="74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0" imgW="2133360" imgH="393480" progId="Equation.DSMT4">
                  <p:embed/>
                </p:oleObj>
              </mc:Choice>
              <mc:Fallback>
                <p:oleObj name="Equation" r:id="rId10" imgW="2133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6771" y="4187932"/>
                        <a:ext cx="4062019" cy="74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474D4AA2-3F2C-D419-2E5A-F5DA5F959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75975"/>
              </p:ext>
            </p:extLst>
          </p:nvPr>
        </p:nvGraphicFramePr>
        <p:xfrm>
          <a:off x="1847794" y="4954396"/>
          <a:ext cx="3923088" cy="41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2" imgW="1917360" imgH="203040" progId="Equation.DSMT4">
                  <p:embed/>
                </p:oleObj>
              </mc:Choice>
              <mc:Fallback>
                <p:oleObj name="Equation" r:id="rId12" imgW="1917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47794" y="4954396"/>
                        <a:ext cx="3923088" cy="415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65554"/>
            <a:ext cx="1003590" cy="100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1252C1-C7C4-ECFF-A813-7DB33D0AEFC5}"/>
              </a:ext>
            </a:extLst>
          </p:cNvPr>
          <p:cNvSpPr txBox="1"/>
          <p:nvPr/>
        </p:nvSpPr>
        <p:spPr>
          <a:xfrm>
            <a:off x="13232" y="0"/>
            <a:ext cx="7721600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DAA49D-0119-967F-7AAB-C55E23376329}"/>
              </a:ext>
            </a:extLst>
          </p:cNvPr>
          <p:cNvSpPr txBox="1"/>
          <p:nvPr/>
        </p:nvSpPr>
        <p:spPr>
          <a:xfrm>
            <a:off x="13232" y="606522"/>
            <a:ext cx="9090129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SBT/35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96738CD4-3C23-9119-E39A-2D2837AE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" y="1466546"/>
            <a:ext cx="2113280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       I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512B7021-2694-32A3-3116-77471B353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85985"/>
              </p:ext>
            </p:extLst>
          </p:nvPr>
        </p:nvGraphicFramePr>
        <p:xfrm>
          <a:off x="982133" y="1466577"/>
          <a:ext cx="643467" cy="57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330120" imgH="241200" progId="Equation.DSMT4">
                  <p:embed/>
                </p:oleObj>
              </mc:Choice>
              <mc:Fallback>
                <p:oleObj name="Equation" r:id="rId4" imgW="3301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33" y="1466577"/>
                        <a:ext cx="643467" cy="577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E6C8A165-4738-A1C1-15E6-0D1BE846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" y="2185067"/>
            <a:ext cx="2113280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        I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2681D818-2EEE-BD57-E8B0-A791538F1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24782"/>
              </p:ext>
            </p:extLst>
          </p:nvPr>
        </p:nvGraphicFramePr>
        <p:xfrm>
          <a:off x="955900" y="2200785"/>
          <a:ext cx="913540" cy="54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406080" imgH="241200" progId="Equation.DSMT4">
                  <p:embed/>
                </p:oleObj>
              </mc:Choice>
              <mc:Fallback>
                <p:oleObj name="Equation" r:id="rId6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5900" y="2200785"/>
                        <a:ext cx="913540" cy="54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84FFB431-7211-47B0-554F-7630520F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01" y="2903590"/>
            <a:ext cx="2113280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         I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ABA6A410-0634-6E9E-65EA-E5B6AEB2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01" y="3763250"/>
            <a:ext cx="2113280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          Q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7DE5DD3A-8ABF-9512-6B39-B765051D3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43773"/>
              </p:ext>
            </p:extLst>
          </p:nvPr>
        </p:nvGraphicFramePr>
        <p:xfrm>
          <a:off x="817017" y="3590577"/>
          <a:ext cx="1066687" cy="95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8" imgW="495000" imgH="444240" progId="Equation.DSMT4">
                  <p:embed/>
                </p:oleObj>
              </mc:Choice>
              <mc:Fallback>
                <p:oleObj name="Equation" r:id="rId8" imgW="495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017" y="3590577"/>
                        <a:ext cx="1066687" cy="957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2DB8A4B3-56E8-CC85-0571-039ABB208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19038"/>
              </p:ext>
            </p:extLst>
          </p:nvPr>
        </p:nvGraphicFramePr>
        <p:xfrm>
          <a:off x="880211" y="3007020"/>
          <a:ext cx="984885" cy="49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0" imgW="330120" imgH="164880" progId="Equation.DSMT4">
                  <p:embed/>
                </p:oleObj>
              </mc:Choice>
              <mc:Fallback>
                <p:oleObj name="Equation" r:id="rId10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0211" y="3007020"/>
                        <a:ext cx="984885" cy="492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6609BD9-29F0-1AF9-E397-F69B72E41635}"/>
              </a:ext>
            </a:extLst>
          </p:cNvPr>
          <p:cNvSpPr txBox="1"/>
          <p:nvPr/>
        </p:nvSpPr>
        <p:spPr>
          <a:xfrm>
            <a:off x="2777230" y="1476240"/>
            <a:ext cx="1138899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987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CCB4A0-9F30-CC47-A684-ACFADEF0D14D}"/>
              </a:ext>
            </a:extLst>
          </p:cNvPr>
          <p:cNvSpPr txBox="1"/>
          <p:nvPr/>
        </p:nvSpPr>
        <p:spPr>
          <a:xfrm>
            <a:off x="2762541" y="2200785"/>
            <a:ext cx="1138899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endParaRPr lang="en-US" sz="298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7FB056-9D97-4571-0A14-5E76BD7BC4E6}"/>
              </a:ext>
            </a:extLst>
          </p:cNvPr>
          <p:cNvSpPr txBox="1"/>
          <p:nvPr/>
        </p:nvSpPr>
        <p:spPr>
          <a:xfrm>
            <a:off x="2762541" y="2901046"/>
            <a:ext cx="1138899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987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DDFFA8B-E617-FF54-F430-41D05B01F750}"/>
              </a:ext>
            </a:extLst>
          </p:cNvPr>
          <p:cNvSpPr txBox="1"/>
          <p:nvPr/>
        </p:nvSpPr>
        <p:spPr>
          <a:xfrm>
            <a:off x="2762541" y="3810598"/>
            <a:ext cx="1138899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endParaRPr lang="en-US" sz="298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CB4F83-6BE9-465E-DD05-EDE120DC5279}"/>
              </a:ext>
            </a:extLst>
          </p:cNvPr>
          <p:cNvSpPr txBox="1"/>
          <p:nvPr/>
        </p:nvSpPr>
        <p:spPr>
          <a:xfrm>
            <a:off x="3448776" y="2175729"/>
            <a:ext cx="1138899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endParaRPr lang="en-US" sz="2987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6E0DA8-E83C-5067-4C70-E52620781FD9}"/>
              </a:ext>
            </a:extLst>
          </p:cNvPr>
          <p:cNvSpPr txBox="1"/>
          <p:nvPr/>
        </p:nvSpPr>
        <p:spPr>
          <a:xfrm>
            <a:off x="3494551" y="3790166"/>
            <a:ext cx="2438890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I</a:t>
            </a:r>
            <a:endParaRPr lang="en-US" sz="2987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7990D4BF-1FBC-413C-F435-27EE8C85E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64018"/>
              </p:ext>
            </p:extLst>
          </p:nvPr>
        </p:nvGraphicFramePr>
        <p:xfrm>
          <a:off x="4209673" y="2190722"/>
          <a:ext cx="1225818" cy="56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2" imgW="520560" imgH="241200" progId="Equation.DSMT4">
                  <p:embed/>
                </p:oleObj>
              </mc:Choice>
              <mc:Fallback>
                <p:oleObj name="Equation" r:id="rId12" imgW="520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09673" y="2190722"/>
                        <a:ext cx="1225818" cy="56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3B4F33B3-9E6C-7CAC-EAAA-4D0096C13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18613"/>
              </p:ext>
            </p:extLst>
          </p:nvPr>
        </p:nvGraphicFramePr>
        <p:xfrm>
          <a:off x="4100050" y="3611283"/>
          <a:ext cx="1066800" cy="95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4" imgW="999977" imgH="897685" progId="Equation.DSMT4">
                  <p:embed/>
                </p:oleObj>
              </mc:Choice>
              <mc:Fallback>
                <p:oleObj name="Equation" r:id="rId14" imgW="999977" imgH="8976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00050" y="3611283"/>
                        <a:ext cx="1066800" cy="95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65554"/>
            <a:ext cx="1003590" cy="100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1252C1-C7C4-ECFF-A813-7DB33D0AEFC5}"/>
              </a:ext>
            </a:extLst>
          </p:cNvPr>
          <p:cNvSpPr txBox="1"/>
          <p:nvPr/>
        </p:nvSpPr>
        <p:spPr>
          <a:xfrm>
            <a:off x="13232" y="0"/>
            <a:ext cx="7721600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DAA49D-0119-967F-7AAB-C55E23376329}"/>
              </a:ext>
            </a:extLst>
          </p:cNvPr>
          <p:cNvSpPr txBox="1"/>
          <p:nvPr/>
        </p:nvSpPr>
        <p:spPr>
          <a:xfrm>
            <a:off x="13232" y="606522"/>
            <a:ext cx="9090129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(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 SBT/35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82CCE13A-B84B-A570-7CE2-4BD2C324F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73922"/>
              </p:ext>
            </p:extLst>
          </p:nvPr>
        </p:nvGraphicFramePr>
        <p:xfrm>
          <a:off x="1788160" y="1294987"/>
          <a:ext cx="5539040" cy="91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2692080" imgH="444240" progId="Equation.DSMT4">
                  <p:embed/>
                </p:oleObj>
              </mc:Choice>
              <mc:Fallback>
                <p:oleObj name="Equation" r:id="rId4" imgW="2692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160" y="1294987"/>
                        <a:ext cx="5539040" cy="91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xplosion: 8 Points 2">
            <a:extLst>
              <a:ext uri="{FF2B5EF4-FFF2-40B4-BE49-F238E27FC236}">
                <a16:creationId xmlns="" xmlns:a16="http://schemas.microsoft.com/office/drawing/2014/main" id="{2A409197-C6AB-9857-BBDA-E08CAA6C7201}"/>
              </a:ext>
            </a:extLst>
          </p:cNvPr>
          <p:cNvSpPr/>
          <p:nvPr/>
        </p:nvSpPr>
        <p:spPr>
          <a:xfrm>
            <a:off x="322523" y="2539356"/>
            <a:ext cx="4632960" cy="162560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F01C7C-E4BC-1083-C01B-93C40C6C9566}"/>
              </a:ext>
            </a:extLst>
          </p:cNvPr>
          <p:cNvSpPr txBox="1"/>
          <p:nvPr/>
        </p:nvSpPr>
        <p:spPr>
          <a:xfrm>
            <a:off x="1304940" y="3024627"/>
            <a:ext cx="293862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5FD8D-DEC1-2A61-BD98-C1F454C7D7F2}"/>
              </a:ext>
            </a:extLst>
          </p:cNvPr>
          <p:cNvSpPr txBox="1"/>
          <p:nvPr/>
        </p:nvSpPr>
        <p:spPr>
          <a:xfrm>
            <a:off x="1788160" y="4135114"/>
            <a:ext cx="49580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4B8A6966-EF37-3F27-2313-0EAD2915B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76181"/>
              </p:ext>
            </p:extLst>
          </p:nvPr>
        </p:nvGraphicFramePr>
        <p:xfrm>
          <a:off x="6481132" y="3965415"/>
          <a:ext cx="2507402" cy="91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079280" imgH="393480" progId="Equation.DSMT4">
                  <p:embed/>
                </p:oleObj>
              </mc:Choice>
              <mc:Fallback>
                <p:oleObj name="Equation" r:id="rId6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81132" y="3965415"/>
                        <a:ext cx="2507402" cy="91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F5099AF-B40E-C9FF-1FE4-C1BB987AF573}"/>
              </a:ext>
            </a:extLst>
          </p:cNvPr>
          <p:cNvSpPr/>
          <p:nvPr/>
        </p:nvSpPr>
        <p:spPr>
          <a:xfrm>
            <a:off x="1706880" y="1435946"/>
            <a:ext cx="650240" cy="812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4C37C15-8C34-165F-D25F-27BB9EDDAFDE}"/>
              </a:ext>
            </a:extLst>
          </p:cNvPr>
          <p:cNvSpPr/>
          <p:nvPr/>
        </p:nvSpPr>
        <p:spPr>
          <a:xfrm>
            <a:off x="2438395" y="1260116"/>
            <a:ext cx="770698" cy="1158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2EEB028-C50C-0D97-7E1F-64CD3223D7DC}"/>
              </a:ext>
            </a:extLst>
          </p:cNvPr>
          <p:cNvSpPr/>
          <p:nvPr/>
        </p:nvSpPr>
        <p:spPr>
          <a:xfrm>
            <a:off x="4226560" y="1397284"/>
            <a:ext cx="975360" cy="812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81E87E0-74A0-4486-C6A5-0A628C09D8F5}"/>
              </a:ext>
            </a:extLst>
          </p:cNvPr>
          <p:cNvSpPr/>
          <p:nvPr/>
        </p:nvSpPr>
        <p:spPr>
          <a:xfrm>
            <a:off x="5364485" y="1313939"/>
            <a:ext cx="975360" cy="812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1C7061D-2C87-C54F-38EE-3A4054BA5EF4}"/>
              </a:ext>
            </a:extLst>
          </p:cNvPr>
          <p:cNvSpPr/>
          <p:nvPr/>
        </p:nvSpPr>
        <p:spPr>
          <a:xfrm>
            <a:off x="6411581" y="1346136"/>
            <a:ext cx="1078186" cy="812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7E1DFA0C-82A6-4631-C2F4-DF63EBEF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534276"/>
              </p:ext>
            </p:extLst>
          </p:nvPr>
        </p:nvGraphicFramePr>
        <p:xfrm>
          <a:off x="2132388" y="2866157"/>
          <a:ext cx="3242734" cy="109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8" imgW="1320480" imgH="444240" progId="Equation.DSMT4">
                  <p:embed/>
                </p:oleObj>
              </mc:Choice>
              <mc:Fallback>
                <p:oleObj name="Equation" r:id="rId8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2388" y="2866157"/>
                        <a:ext cx="3242734" cy="109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E8E56BA-C73B-5DD0-B1BC-BBC809E363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233" y="3895117"/>
            <a:ext cx="144980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2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6" grpId="0"/>
      <p:bldP spid="6" grpId="1"/>
      <p:bldP spid="1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65554"/>
            <a:ext cx="1003590" cy="100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1252C1-C7C4-ECFF-A813-7DB33D0AEFC5}"/>
              </a:ext>
            </a:extLst>
          </p:cNvPr>
          <p:cNvSpPr txBox="1"/>
          <p:nvPr/>
        </p:nvSpPr>
        <p:spPr>
          <a:xfrm>
            <a:off x="13232" y="0"/>
            <a:ext cx="7721600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DAA49D-0119-967F-7AAB-C55E23376329}"/>
              </a:ext>
            </a:extLst>
          </p:cNvPr>
          <p:cNvSpPr txBox="1"/>
          <p:nvPr/>
        </p:nvSpPr>
        <p:spPr>
          <a:xfrm>
            <a:off x="13232" y="606522"/>
            <a:ext cx="9090129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(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SBT/35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82CCE13A-B84B-A570-7CE2-4BD2C324F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48849"/>
              </p:ext>
            </p:extLst>
          </p:nvPr>
        </p:nvGraphicFramePr>
        <p:xfrm>
          <a:off x="1116336" y="1355639"/>
          <a:ext cx="3844972" cy="94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1815840" imgH="444240" progId="Equation.DSMT4">
                  <p:embed/>
                </p:oleObj>
              </mc:Choice>
              <mc:Fallback>
                <p:oleObj name="Equation" r:id="rId4" imgW="181584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82CCE13A-B84B-A570-7CE2-4BD2C324F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6336" y="1355639"/>
                        <a:ext cx="3844972" cy="94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xplosion: 8 Points 2">
            <a:extLst>
              <a:ext uri="{FF2B5EF4-FFF2-40B4-BE49-F238E27FC236}">
                <a16:creationId xmlns="" xmlns:a16="http://schemas.microsoft.com/office/drawing/2014/main" id="{2A409197-C6AB-9857-BBDA-E08CAA6C7201}"/>
              </a:ext>
            </a:extLst>
          </p:cNvPr>
          <p:cNvSpPr/>
          <p:nvPr/>
        </p:nvSpPr>
        <p:spPr>
          <a:xfrm>
            <a:off x="322523" y="2539356"/>
            <a:ext cx="4632960" cy="162560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F01C7C-E4BC-1083-C01B-93C40C6C9566}"/>
              </a:ext>
            </a:extLst>
          </p:cNvPr>
          <p:cNvSpPr txBox="1"/>
          <p:nvPr/>
        </p:nvSpPr>
        <p:spPr>
          <a:xfrm>
            <a:off x="1304940" y="3024627"/>
            <a:ext cx="276069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5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95FD8D-DEC1-2A61-BD98-C1F454C7D7F2}"/>
              </a:ext>
            </a:extLst>
          </p:cNvPr>
          <p:cNvSpPr txBox="1"/>
          <p:nvPr/>
        </p:nvSpPr>
        <p:spPr>
          <a:xfrm>
            <a:off x="1772331" y="4164958"/>
            <a:ext cx="7721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4C37C15-8C34-165F-D25F-27BB9EDDAFDE}"/>
              </a:ext>
            </a:extLst>
          </p:cNvPr>
          <p:cNvSpPr/>
          <p:nvPr/>
        </p:nvSpPr>
        <p:spPr>
          <a:xfrm>
            <a:off x="877132" y="1282319"/>
            <a:ext cx="1149919" cy="1158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7E1DFA0C-82A6-4631-C2F4-DF63EBEF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26168"/>
              </p:ext>
            </p:extLst>
          </p:nvPr>
        </p:nvGraphicFramePr>
        <p:xfrm>
          <a:off x="4876801" y="3024625"/>
          <a:ext cx="384386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1600200" imgH="444240" progId="Equation.DSMT4">
                  <p:embed/>
                </p:oleObj>
              </mc:Choice>
              <mc:Fallback>
                <p:oleObj name="Equation" r:id="rId6" imgW="1600200" imgH="4442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="" xmlns:a16="http://schemas.microsoft.com/office/drawing/2014/main" id="{7E1DFA0C-82A6-4631-C2F4-DF63EBEFC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1" y="3024625"/>
                        <a:ext cx="384386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E8E56BA-C73B-5DD0-B1BC-BBC809E363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233" y="3895117"/>
            <a:ext cx="1449808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DD1CC5-204F-2C9C-E48C-F5BB0F5E0C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09" y="2520952"/>
            <a:ext cx="2778622" cy="26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6" grpId="0"/>
      <p:bldP spid="6" grpId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75062" y="1062446"/>
            <a:ext cx="3466012" cy="330635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34707" y="1610628"/>
            <a:ext cx="3301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80" y="2447779"/>
            <a:ext cx="508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5">
            <a:extLst>
              <a:ext uri="{FF2B5EF4-FFF2-40B4-BE49-F238E27FC236}">
                <a16:creationId xmlns="" xmlns:a16="http://schemas.microsoft.com/office/drawing/2014/main" id="{0082B62B-E68A-2B97-ED82-2F4ABADA3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20" y="-182880"/>
            <a:ext cx="10160000" cy="5933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90F782-B5AE-9ECE-1619-685F5D44211C}"/>
              </a:ext>
            </a:extLst>
          </p:cNvPr>
          <p:cNvSpPr txBox="1"/>
          <p:nvPr/>
        </p:nvSpPr>
        <p:spPr>
          <a:xfrm>
            <a:off x="990600" y="1224626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31F631-59A1-F769-01BF-F5537E94E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140" y="-75281"/>
            <a:ext cx="4475480" cy="1381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EC9CDE-87D2-815C-30B7-1FA177699AF1}"/>
              </a:ext>
            </a:extLst>
          </p:cNvPr>
          <p:cNvSpPr txBox="1"/>
          <p:nvPr/>
        </p:nvSpPr>
        <p:spPr>
          <a:xfrm>
            <a:off x="770021" y="1770357"/>
            <a:ext cx="8458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Nếu một phân số tối giản với mẫu dương và mẫu không có ước nguyên tố khác 2 và 5 thì phân số đó viết được dưới dạng số thập phân hữu hạn.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72321E-AB21-12E5-45F8-A156850DCDFA}"/>
              </a:ext>
            </a:extLst>
          </p:cNvPr>
          <p:cNvSpPr txBox="1"/>
          <p:nvPr/>
        </p:nvSpPr>
        <p:spPr>
          <a:xfrm>
            <a:off x="770021" y="3429000"/>
            <a:ext cx="8458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Nếu một phân số tối giản với mẫu dương và mẫu có ước nguyên tố khác 2 và 5 thì phân số đó viết được dưới dạng số thập phân vô hạn tuần hoàn.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5B882F-2985-31C2-D903-B6E345E93895}"/>
              </a:ext>
            </a:extLst>
          </p:cNvPr>
          <p:cNvSpPr txBox="1"/>
          <p:nvPr/>
        </p:nvSpPr>
        <p:spPr>
          <a:xfrm>
            <a:off x="0" y="30362"/>
            <a:ext cx="9753600" cy="1011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hữu hạn hoặc vô hạn tuần hoàn.</a:t>
            </a:r>
            <a:endParaRPr lang="en-US" sz="298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AF132D-73B3-EB8B-6FD2-A7E98AB64F6E}"/>
              </a:ext>
            </a:extLst>
          </p:cNvPr>
          <p:cNvSpPr txBox="1"/>
          <p:nvPr/>
        </p:nvSpPr>
        <p:spPr>
          <a:xfrm>
            <a:off x="-11475" y="1075568"/>
            <a:ext cx="909012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6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B47E819B-CD47-134E-E4D4-706EEC809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747908"/>
              </p:ext>
            </p:extLst>
          </p:nvPr>
        </p:nvGraphicFramePr>
        <p:xfrm>
          <a:off x="3332481" y="1989457"/>
          <a:ext cx="4367107" cy="96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777680" imgH="393480" progId="Equation.DSMT4">
                  <p:embed/>
                </p:oleObj>
              </mc:Choice>
              <mc:Fallback>
                <p:oleObj name="Equation" r:id="rId3" imgW="1777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481" y="1989457"/>
                        <a:ext cx="4367107" cy="966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0412EC-249B-0620-1FB2-CE1F6F6E708C}"/>
              </a:ext>
            </a:extLst>
          </p:cNvPr>
          <p:cNvSpPr txBox="1"/>
          <p:nvPr/>
        </p:nvSpPr>
        <p:spPr>
          <a:xfrm>
            <a:off x="3851349" y="2870551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E5E4AF-A473-FD0A-4ADF-32C57E0C7F8E}"/>
              </a:ext>
            </a:extLst>
          </p:cNvPr>
          <p:cNvSpPr txBox="1"/>
          <p:nvPr/>
        </p:nvSpPr>
        <p:spPr>
          <a:xfrm>
            <a:off x="1348781" y="3524437"/>
            <a:ext cx="500513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Tx/>
              <a:buChar char="-"/>
            </a:pP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0FFA910A-D558-2457-42CA-C038AC5CC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50055"/>
              </p:ext>
            </p:extLst>
          </p:nvPr>
        </p:nvGraphicFramePr>
        <p:xfrm>
          <a:off x="4714594" y="3385710"/>
          <a:ext cx="1784773" cy="90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4594" y="3385710"/>
                        <a:ext cx="1784773" cy="90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1C38741-2B0F-CA20-80A7-6FF3B6612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23026"/>
              </p:ext>
            </p:extLst>
          </p:nvPr>
        </p:nvGraphicFramePr>
        <p:xfrm>
          <a:off x="2643020" y="4611905"/>
          <a:ext cx="4466468" cy="58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7" imgW="1739880" imgH="228600" progId="Equation.DSMT4">
                  <p:embed/>
                </p:oleObj>
              </mc:Choice>
              <mc:Fallback>
                <p:oleObj name="Equation" r:id="rId7" imgW="1739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3020" y="4611905"/>
                        <a:ext cx="4466468" cy="58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FEA27A8-1C92-F4FC-D654-F1F86C14A56E}"/>
              </a:ext>
            </a:extLst>
          </p:cNvPr>
          <p:cNvSpPr txBox="1"/>
          <p:nvPr/>
        </p:nvSpPr>
        <p:spPr>
          <a:xfrm>
            <a:off x="2040266" y="4611905"/>
            <a:ext cx="500513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endParaRPr lang="en-US" sz="25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5B882F-2985-31C2-D903-B6E345E93895}"/>
              </a:ext>
            </a:extLst>
          </p:cNvPr>
          <p:cNvSpPr txBox="1"/>
          <p:nvPr/>
        </p:nvSpPr>
        <p:spPr>
          <a:xfrm>
            <a:off x="0" y="30362"/>
            <a:ext cx="9753600" cy="1011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98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hữu hạn hoặc vô hạn tuần hoàn.</a:t>
            </a:r>
            <a:endParaRPr lang="en-US" sz="298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AF132D-73B3-EB8B-6FD2-A7E98AB64F6E}"/>
              </a:ext>
            </a:extLst>
          </p:cNvPr>
          <p:cNvSpPr txBox="1"/>
          <p:nvPr/>
        </p:nvSpPr>
        <p:spPr>
          <a:xfrm>
            <a:off x="-11475" y="1075568"/>
            <a:ext cx="9090129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56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56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B47E819B-CD47-134E-E4D4-706EEC809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2481" y="1989457"/>
          <a:ext cx="4367107" cy="96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777680" imgH="393480" progId="Equation.DSMT4">
                  <p:embed/>
                </p:oleObj>
              </mc:Choice>
              <mc:Fallback>
                <p:oleObj name="Equation" r:id="rId3" imgW="17776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B47E819B-CD47-134E-E4D4-706EEC809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481" y="1989457"/>
                        <a:ext cx="4367107" cy="966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0412EC-249B-0620-1FB2-CE1F6F6E708C}"/>
              </a:ext>
            </a:extLst>
          </p:cNvPr>
          <p:cNvSpPr txBox="1"/>
          <p:nvPr/>
        </p:nvSpPr>
        <p:spPr>
          <a:xfrm>
            <a:off x="3851349" y="2870551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E5E4AF-A473-FD0A-4ADF-32C57E0C7F8E}"/>
              </a:ext>
            </a:extLst>
          </p:cNvPr>
          <p:cNvSpPr txBox="1"/>
          <p:nvPr/>
        </p:nvSpPr>
        <p:spPr>
          <a:xfrm>
            <a:off x="1348781" y="3524437"/>
            <a:ext cx="500513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71" indent="-365771">
              <a:buFontTx/>
              <a:buChar char="-"/>
            </a:pP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5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0FFA910A-D558-2457-42CA-C038AC5CC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84747"/>
              </p:ext>
            </p:extLst>
          </p:nvPr>
        </p:nvGraphicFramePr>
        <p:xfrm>
          <a:off x="6096000" y="3374752"/>
          <a:ext cx="1814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0FFA910A-D558-2457-42CA-C038AC5CC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374752"/>
                        <a:ext cx="181451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1C38741-2B0F-CA20-80A7-6FF3B6612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63694"/>
              </p:ext>
            </p:extLst>
          </p:nvPr>
        </p:nvGraphicFramePr>
        <p:xfrm>
          <a:off x="2919413" y="4611688"/>
          <a:ext cx="3911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1523880" imgH="228600" progId="Equation.DSMT4">
                  <p:embed/>
                </p:oleObj>
              </mc:Choice>
              <mc:Fallback>
                <p:oleObj name="Equation" r:id="rId7" imgW="1523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D1C38741-2B0F-CA20-80A7-6FF3B6612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9413" y="4611688"/>
                        <a:ext cx="391160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FEA27A8-1C92-F4FC-D654-F1F86C14A56E}"/>
              </a:ext>
            </a:extLst>
          </p:cNvPr>
          <p:cNvSpPr txBox="1"/>
          <p:nvPr/>
        </p:nvSpPr>
        <p:spPr>
          <a:xfrm>
            <a:off x="2209800" y="4639034"/>
            <a:ext cx="500513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endParaRPr lang="en-US" sz="25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3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94080" y="833120"/>
            <a:ext cx="3434080" cy="329184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32960" y="2065601"/>
            <a:ext cx="4795520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413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507" y="2854493"/>
            <a:ext cx="2474901" cy="23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26411" y="123973"/>
            <a:ext cx="3291843" cy="304389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4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83435">
            <a:off x="-357965" y="973994"/>
            <a:ext cx="3109309" cy="63661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4696077"/>
              </p:ext>
            </p:extLst>
          </p:nvPr>
        </p:nvGraphicFramePr>
        <p:xfrm>
          <a:off x="2585532" y="670561"/>
          <a:ext cx="65024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81701-263A-BFF8-2DC2-B3A43A2A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35B0EA-F355-9D2E-B0A3-358584D63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\Desktop\Giai cuu dai duong 2\Picture1.png">
            <a:extLst>
              <a:ext uri="{FF2B5EF4-FFF2-40B4-BE49-F238E27FC236}">
                <a16:creationId xmlns="" xmlns:a16="http://schemas.microsoft.com/office/drawing/2014/main" id="{FBD92BEA-75F0-7650-F6F2-3E36CFDC0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4" y="2032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Nhóm 10">
            <a:extLst>
              <a:ext uri="{FF2B5EF4-FFF2-40B4-BE49-F238E27FC236}">
                <a16:creationId xmlns="" xmlns:a16="http://schemas.microsoft.com/office/drawing/2014/main" id="{FFC0A965-9C91-73C9-97DE-FFFC12488A6E}"/>
              </a:ext>
            </a:extLst>
          </p:cNvPr>
          <p:cNvGrpSpPr/>
          <p:nvPr/>
        </p:nvGrpSpPr>
        <p:grpSpPr>
          <a:xfrm rot="17502153">
            <a:off x="-191819" y="701190"/>
            <a:ext cx="1859872" cy="1181862"/>
            <a:chOff x="160575" y="-2784668"/>
            <a:chExt cx="2712727" cy="2215992"/>
          </a:xfrm>
        </p:grpSpPr>
        <p:sp>
          <p:nvSpPr>
            <p:cNvPr id="6" name="Hình chữ nhật 9">
              <a:extLst>
                <a:ext uri="{FF2B5EF4-FFF2-40B4-BE49-F238E27FC236}">
                  <a16:creationId xmlns="" xmlns:a16="http://schemas.microsoft.com/office/drawing/2014/main" id="{3FCECCDD-33BB-A146-6E79-18ABF91F4518}"/>
                </a:ext>
              </a:extLst>
            </p:cNvPr>
            <p:cNvSpPr/>
            <p:nvPr/>
          </p:nvSpPr>
          <p:spPr>
            <a:xfrm>
              <a:off x="160575" y="-2784668"/>
              <a:ext cx="1020427" cy="2215992"/>
            </a:xfrm>
            <a:prstGeom prst="rect">
              <a:avLst/>
            </a:prstGeom>
            <a:noFill/>
          </p:spPr>
          <p:txBody>
            <a:bodyPr wrap="none" lIns="48768" tIns="24384" rIns="48768" bIns="24384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7360" b="1" dirty="0">
                  <a:ln/>
                  <a:solidFill>
                    <a:srgbClr val="FF0000"/>
                  </a:solidFill>
                </a:rPr>
                <a:t>G</a:t>
              </a:r>
              <a:endParaRPr lang="vi-VN" sz="7360" b="1" dirty="0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7" name="Hình chữ nhật 20">
              <a:extLst>
                <a:ext uri="{FF2B5EF4-FFF2-40B4-BE49-F238E27FC236}">
                  <a16:creationId xmlns="" xmlns:a16="http://schemas.microsoft.com/office/drawing/2014/main" id="{ABD6A9F4-BCD3-31D9-9CC9-CA2EE382E90F}"/>
                </a:ext>
              </a:extLst>
            </p:cNvPr>
            <p:cNvSpPr/>
            <p:nvPr/>
          </p:nvSpPr>
          <p:spPr>
            <a:xfrm>
              <a:off x="1171356" y="-2276837"/>
              <a:ext cx="578533" cy="1200329"/>
            </a:xfrm>
            <a:prstGeom prst="rect">
              <a:avLst/>
            </a:prstGeom>
            <a:noFill/>
          </p:spPr>
          <p:txBody>
            <a:bodyPr wrap="none" lIns="48768" tIns="24384" rIns="48768" bIns="24384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840" b="1" dirty="0">
                  <a:ln/>
                  <a:solidFill>
                    <a:schemeClr val="accent4"/>
                  </a:solidFill>
                </a:rPr>
                <a:t>A</a:t>
              </a:r>
              <a:endParaRPr lang="vi-VN" sz="3840" b="1" dirty="0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8" name="Hình chữ nhật 22">
              <a:extLst>
                <a:ext uri="{FF2B5EF4-FFF2-40B4-BE49-F238E27FC236}">
                  <a16:creationId xmlns="" xmlns:a16="http://schemas.microsoft.com/office/drawing/2014/main" id="{27C85893-8616-313F-9C43-A7DD0141AC7F}"/>
                </a:ext>
              </a:extLst>
            </p:cNvPr>
            <p:cNvSpPr/>
            <p:nvPr/>
          </p:nvSpPr>
          <p:spPr>
            <a:xfrm>
              <a:off x="1673785" y="-1969093"/>
              <a:ext cx="772593" cy="1200329"/>
            </a:xfrm>
            <a:prstGeom prst="rect">
              <a:avLst/>
            </a:prstGeom>
            <a:noFill/>
          </p:spPr>
          <p:txBody>
            <a:bodyPr wrap="none" lIns="48768" tIns="24384" rIns="48768" bIns="24384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840" b="1" dirty="0">
                  <a:ln/>
                  <a:solidFill>
                    <a:schemeClr val="accent1"/>
                  </a:solidFill>
                </a:rPr>
                <a:t>M</a:t>
              </a:r>
              <a:endParaRPr lang="vi-VN" sz="3840" b="1" dirty="0">
                <a:ln/>
                <a:solidFill>
                  <a:schemeClr val="accent1"/>
                </a:solidFill>
              </a:endParaRPr>
            </a:p>
          </p:txBody>
        </p:sp>
        <p:sp>
          <p:nvSpPr>
            <p:cNvPr id="9" name="Hình chữ nhật 27">
              <a:extLst>
                <a:ext uri="{FF2B5EF4-FFF2-40B4-BE49-F238E27FC236}">
                  <a16:creationId xmlns="" xmlns:a16="http://schemas.microsoft.com/office/drawing/2014/main" id="{9C1FFC2B-E7A5-2C8F-68EF-F1CE087CC43B}"/>
                </a:ext>
              </a:extLst>
            </p:cNvPr>
            <p:cNvSpPr/>
            <p:nvPr/>
          </p:nvSpPr>
          <p:spPr>
            <a:xfrm>
              <a:off x="2378941" y="-2148769"/>
              <a:ext cx="494361" cy="1200329"/>
            </a:xfrm>
            <a:prstGeom prst="rect">
              <a:avLst/>
            </a:prstGeom>
            <a:noFill/>
          </p:spPr>
          <p:txBody>
            <a:bodyPr wrap="none" lIns="48768" tIns="24384" rIns="48768" bIns="24384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840" b="1" dirty="0">
                  <a:ln/>
                  <a:solidFill>
                    <a:schemeClr val="accent2">
                      <a:lumMod val="75000"/>
                    </a:schemeClr>
                  </a:solidFill>
                </a:rPr>
                <a:t>E</a:t>
              </a:r>
              <a:endParaRPr lang="vi-VN" sz="3840" b="1" dirty="0">
                <a:ln/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Hình chữ nhật: Góc Tròn 8">
            <a:extLst>
              <a:ext uri="{FF2B5EF4-FFF2-40B4-BE49-F238E27FC236}">
                <a16:creationId xmlns="" xmlns:a16="http://schemas.microsoft.com/office/drawing/2014/main" id="{84CBAB54-3DC6-572E-2971-FDCA7F2CCEEF}"/>
              </a:ext>
            </a:extLst>
          </p:cNvPr>
          <p:cNvSpPr/>
          <p:nvPr/>
        </p:nvSpPr>
        <p:spPr>
          <a:xfrm>
            <a:off x="2667000" y="161112"/>
            <a:ext cx="3953343" cy="452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 ?</a:t>
            </a:r>
          </a:p>
        </p:txBody>
      </p:sp>
      <p:sp>
        <p:nvSpPr>
          <p:cNvPr id="13" name="Text 26">
            <a:extLst>
              <a:ext uri="{FF2B5EF4-FFF2-40B4-BE49-F238E27FC236}">
                <a16:creationId xmlns="" xmlns:a16="http://schemas.microsoft.com/office/drawing/2014/main" id="{8C5399C4-0F7E-5B7C-6BAB-6741246647AA}"/>
              </a:ext>
            </a:extLst>
          </p:cNvPr>
          <p:cNvSpPr txBox="1"/>
          <p:nvPr/>
        </p:nvSpPr>
        <p:spPr>
          <a:xfrm>
            <a:off x="1185164" y="1281636"/>
            <a:ext cx="8357839" cy="319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87650">
              <a:defRPr/>
            </a:pP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487650">
              <a:defRPr/>
            </a:pP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Hoạt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động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cá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nhân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487650">
              <a:defRPr/>
            </a:pP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10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trước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Nếu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quyền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dành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cho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các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còn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lại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487650">
              <a:defRPr/>
            </a:pP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đúng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điểm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80" dirty="0" err="1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cộng</a:t>
            </a:r>
            <a:r>
              <a:rPr kumimoji="1" lang="en-US" altLang="zh-CN" sz="2880" dirty="0"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880" dirty="0"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161" y="3781295"/>
            <a:ext cx="1237203" cy="9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677433" y="3095101"/>
            <a:ext cx="2247135" cy="19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839" y="-2052320"/>
            <a:ext cx="6207760" cy="95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440" y="60960"/>
            <a:ext cx="64211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2352" y="499101"/>
            <a:ext cx="556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4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4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3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560" y="2405501"/>
            <a:ext cx="211328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A.                .                 </a:t>
            </a:r>
            <a:endParaRPr lang="en-US" sz="256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17690" y="2439509"/>
            <a:ext cx="2298681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B.</a:t>
            </a:r>
            <a:r>
              <a:rPr lang="vi-VN" sz="2560" dirty="0">
                <a:solidFill>
                  <a:srgbClr val="0033CC"/>
                </a:solidFill>
              </a:rPr>
              <a:t> </a:t>
            </a:r>
            <a:r>
              <a:rPr lang="en-US" sz="2560" dirty="0">
                <a:solidFill>
                  <a:srgbClr val="0033CC"/>
                </a:solidFill>
              </a:rPr>
              <a:t>              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60748" y="4112734"/>
            <a:ext cx="2212563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D.</a:t>
            </a:r>
            <a:r>
              <a:rPr lang="vi-VN" sz="2560" dirty="0">
                <a:solidFill>
                  <a:srgbClr val="0033CC"/>
                </a:solidFill>
              </a:rPr>
              <a:t>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2875" y="4104875"/>
            <a:ext cx="211328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C.</a:t>
            </a:r>
            <a:r>
              <a:rPr lang="vi-VN" sz="2134" dirty="0">
                <a:solidFill>
                  <a:srgbClr val="0033CC"/>
                </a:solidFill>
              </a:rPr>
              <a:t>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14680">
            <a:off x="6033718" y="4484114"/>
            <a:ext cx="1236501" cy="12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66400" y="3086705"/>
            <a:ext cx="650240" cy="65024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73" y="589379"/>
            <a:ext cx="83886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627248" y="142241"/>
            <a:ext cx="807556" cy="400068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8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8" y="768511"/>
            <a:ext cx="681579" cy="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5465" y="756107"/>
            <a:ext cx="96260" cy="81417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6900" y="1345226"/>
            <a:ext cx="96260" cy="81417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13737" y="1068661"/>
            <a:ext cx="96260" cy="81417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706021" y="1095262"/>
            <a:ext cx="96260" cy="81417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007449" y="1065591"/>
            <a:ext cx="72314" cy="6127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GB" sz="1920"/>
          </a:p>
        </p:txBody>
      </p:sp>
      <p:sp>
        <p:nvSpPr>
          <p:cNvPr id="77" name="Explosion 2 76"/>
          <p:cNvSpPr/>
          <p:nvPr/>
        </p:nvSpPr>
        <p:spPr>
          <a:xfrm>
            <a:off x="1269516" y="2527158"/>
            <a:ext cx="2519680" cy="1659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AC3B2739-AADD-BB04-C124-1211B41CA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62214"/>
              </p:ext>
            </p:extLst>
          </p:nvPr>
        </p:nvGraphicFramePr>
        <p:xfrm>
          <a:off x="4952499" y="363606"/>
          <a:ext cx="407604" cy="70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8" imgW="228600" imgH="393480" progId="Equation.DSMT4">
                  <p:embed/>
                </p:oleObj>
              </mc:Choice>
              <mc:Fallback>
                <p:oleObj name="Equation" r:id="rId18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52499" y="363606"/>
                        <a:ext cx="407604" cy="70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10E04B38-7082-4DA1-C809-C8E5072D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54358"/>
              </p:ext>
            </p:extLst>
          </p:nvPr>
        </p:nvGraphicFramePr>
        <p:xfrm>
          <a:off x="624173" y="2544397"/>
          <a:ext cx="1176051" cy="49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20" imgW="609480" imgH="253800" progId="Equation.DSMT4">
                  <p:embed/>
                </p:oleObj>
              </mc:Choice>
              <mc:Fallback>
                <p:oleObj name="Equation" r:id="rId20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4173" y="2544397"/>
                        <a:ext cx="1176051" cy="49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500098D5-36EF-3BAB-B388-F75FBA73F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74650"/>
              </p:ext>
            </p:extLst>
          </p:nvPr>
        </p:nvGraphicFramePr>
        <p:xfrm>
          <a:off x="7456301" y="2611021"/>
          <a:ext cx="1117856" cy="47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22" imgW="596880" imgH="253800" progId="Equation.DSMT4">
                  <p:embed/>
                </p:oleObj>
              </mc:Choice>
              <mc:Fallback>
                <p:oleObj name="Equation" r:id="rId22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56301" y="2611021"/>
                        <a:ext cx="1117856" cy="47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66E79111-C894-3CC2-D2D6-D174914BA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86695"/>
              </p:ext>
            </p:extLst>
          </p:nvPr>
        </p:nvGraphicFramePr>
        <p:xfrm>
          <a:off x="609632" y="4234213"/>
          <a:ext cx="1190592" cy="49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4" imgW="609480" imgH="253800" progId="Equation.DSMT4">
                  <p:embed/>
                </p:oleObj>
              </mc:Choice>
              <mc:Fallback>
                <p:oleObj name="Equation" r:id="rId24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632" y="4234213"/>
                        <a:ext cx="1190592" cy="49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73953FB6-8555-0D6B-C023-22A0FC53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953167"/>
              </p:ext>
            </p:extLst>
          </p:nvPr>
        </p:nvGraphicFramePr>
        <p:xfrm>
          <a:off x="7518677" y="4333324"/>
          <a:ext cx="793937" cy="39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6" imgW="406080" imgH="203040" progId="Equation.DSMT4">
                  <p:embed/>
                </p:oleObj>
              </mc:Choice>
              <mc:Fallback>
                <p:oleObj name="Equation" r:id="rId26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18677" y="4333324"/>
                        <a:ext cx="793937" cy="39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749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" y="56329"/>
            <a:ext cx="9758983" cy="54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887" y="4175761"/>
            <a:ext cx="1452275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2705" y="1970286"/>
            <a:ext cx="5655210" cy="36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627" y="3037842"/>
            <a:ext cx="2648374" cy="18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822" y="-2956562"/>
            <a:ext cx="6664961" cy="108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720" y="60960"/>
            <a:ext cx="64211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673179" y="522704"/>
            <a:ext cx="545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0,016?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66717" y="2717264"/>
            <a:ext cx="1622113" cy="9036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A.         </a:t>
            </a:r>
            <a:r>
              <a:rPr lang="en-US" sz="23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48159" y="4343155"/>
            <a:ext cx="1479842" cy="92525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D.        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9245" y="4356779"/>
            <a:ext cx="1752482" cy="9036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C.       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6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4107" y="2642073"/>
            <a:ext cx="1752482" cy="101775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B.         </a:t>
            </a:r>
            <a:r>
              <a:rPr lang="en-US" sz="234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47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66400" y="3086705"/>
            <a:ext cx="650240" cy="65024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73" y="589379"/>
            <a:ext cx="83886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627248" y="142241"/>
            <a:ext cx="807556" cy="400068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8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8" y="768511"/>
            <a:ext cx="681579" cy="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5465" y="756107"/>
            <a:ext cx="96260" cy="81417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6900" y="1345226"/>
            <a:ext cx="96260" cy="81417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13737" y="1068661"/>
            <a:ext cx="96260" cy="81417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706021" y="1095262"/>
            <a:ext cx="96260" cy="81417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007449" y="1065591"/>
            <a:ext cx="72314" cy="6127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GB" sz="1920"/>
          </a:p>
        </p:txBody>
      </p:sp>
      <p:sp>
        <p:nvSpPr>
          <p:cNvPr id="52" name="Explosion 2 51"/>
          <p:cNvSpPr/>
          <p:nvPr/>
        </p:nvSpPr>
        <p:spPr>
          <a:xfrm>
            <a:off x="3489257" y="3537415"/>
            <a:ext cx="2519680" cy="1659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FFCA7C12-1B8C-16B6-1202-D427EC1CF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77188"/>
              </p:ext>
            </p:extLst>
          </p:nvPr>
        </p:nvGraphicFramePr>
        <p:xfrm>
          <a:off x="910642" y="2833779"/>
          <a:ext cx="499355" cy="70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0642" y="2833779"/>
                        <a:ext cx="499355" cy="703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97D33C81-0EF3-E4EE-6A67-46F009067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37701"/>
              </p:ext>
            </p:extLst>
          </p:nvPr>
        </p:nvGraphicFramePr>
        <p:xfrm>
          <a:off x="7057814" y="2883553"/>
          <a:ext cx="499355" cy="70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9" imgW="279360" imgH="393480" progId="Equation.DSMT4">
                  <p:embed/>
                </p:oleObj>
              </mc:Choice>
              <mc:Fallback>
                <p:oleObj name="Equation" r:id="rId19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57814" y="2883553"/>
                        <a:ext cx="499355" cy="703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16AE8F2E-A2D3-FA20-A77C-A861AD2E9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3639"/>
              </p:ext>
            </p:extLst>
          </p:nvPr>
        </p:nvGraphicFramePr>
        <p:xfrm>
          <a:off x="910642" y="4494070"/>
          <a:ext cx="524162" cy="73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21" imgW="279360" imgH="393480" progId="Equation.DSMT4">
                  <p:embed/>
                </p:oleObj>
              </mc:Choice>
              <mc:Fallback>
                <p:oleObj name="Equation" r:id="rId21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0642" y="4494070"/>
                        <a:ext cx="524162" cy="73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95EB847-CDCC-D9FB-E8EF-E2D7ABB61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58793"/>
              </p:ext>
            </p:extLst>
          </p:nvPr>
        </p:nvGraphicFramePr>
        <p:xfrm>
          <a:off x="7128095" y="4529026"/>
          <a:ext cx="499355" cy="70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23" imgW="279360" imgH="393480" progId="Equation.DSMT4">
                  <p:embed/>
                </p:oleObj>
              </mc:Choice>
              <mc:Fallback>
                <p:oleObj name="Equation" r:id="rId23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28095" y="4529026"/>
                        <a:ext cx="499355" cy="703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761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" y="-670560"/>
            <a:ext cx="9753600" cy="65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228" y="3256099"/>
            <a:ext cx="1353373" cy="2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2021" y="4316849"/>
            <a:ext cx="1710529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0,49.</a:t>
            </a:r>
            <a:endParaRPr lang="en-US" sz="256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56946" y="3461957"/>
            <a:ext cx="76804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29" y="2950635"/>
            <a:ext cx="2068406" cy="20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767" y="3790208"/>
            <a:ext cx="1198542" cy="17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89120" y="-2377440"/>
            <a:ext cx="682752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5926199" y="4497966"/>
            <a:ext cx="1998601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D.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0,47.</a:t>
            </a:r>
            <a:endParaRPr lang="en-US" sz="256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21715" y="2704809"/>
            <a:ext cx="2003085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0,48 .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879" y="60960"/>
            <a:ext cx="64211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49784" y="476250"/>
            <a:ext cx="513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4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3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: 27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làm tròn đến chữ số thập phân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521" y="4462536"/>
            <a:ext cx="1452275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66400" y="3086705"/>
            <a:ext cx="650240" cy="65024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86" y="592242"/>
            <a:ext cx="83886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627248" y="142241"/>
            <a:ext cx="807556" cy="400068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8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72" y="753870"/>
            <a:ext cx="681579" cy="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5465" y="756107"/>
            <a:ext cx="96260" cy="81417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6900" y="1345226"/>
            <a:ext cx="96260" cy="81417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13737" y="1068661"/>
            <a:ext cx="96260" cy="81417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706021" y="1095262"/>
            <a:ext cx="96260" cy="81417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007449" y="1065591"/>
            <a:ext cx="72314" cy="6127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GB" sz="1920"/>
          </a:p>
        </p:txBody>
      </p:sp>
      <p:sp>
        <p:nvSpPr>
          <p:cNvPr id="57" name="Explosion 2 56"/>
          <p:cNvSpPr/>
          <p:nvPr/>
        </p:nvSpPr>
        <p:spPr>
          <a:xfrm>
            <a:off x="7369420" y="413527"/>
            <a:ext cx="2519680" cy="1659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58" name="Rounded Rectangle 32">
            <a:extLst>
              <a:ext uri="{FF2B5EF4-FFF2-40B4-BE49-F238E27FC236}">
                <a16:creationId xmlns="" xmlns:a16="http://schemas.microsoft.com/office/drawing/2014/main" id="{11E9E862-BCF0-A223-C29D-742FA7C61634}"/>
              </a:ext>
            </a:extLst>
          </p:cNvPr>
          <p:cNvSpPr/>
          <p:nvPr/>
        </p:nvSpPr>
        <p:spPr>
          <a:xfrm>
            <a:off x="475530" y="2679373"/>
            <a:ext cx="173427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A.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0,50.</a:t>
            </a:r>
            <a:endParaRPr lang="en-US" sz="256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4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7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14288 0.03303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4" y="16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  <p:bldP spid="58" grpId="0" animBg="1"/>
      <p:bldP spid="5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182880"/>
            <a:ext cx="9753599" cy="66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2" y="2586295"/>
            <a:ext cx="6459679" cy="29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" y="-2052320"/>
            <a:ext cx="950976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49249" y="2885805"/>
            <a:ext cx="1427151" cy="85113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  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8940" y="4313859"/>
            <a:ext cx="1427150" cy="85113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C.     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6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29868" y="2936242"/>
            <a:ext cx="1427151" cy="80070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B.    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6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42820" y="4313859"/>
            <a:ext cx="1401245" cy="80070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D.       </a:t>
            </a:r>
            <a:r>
              <a:rPr lang="en-US" sz="256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6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160" y="60960"/>
            <a:ext cx="642112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502668" y="614439"/>
            <a:ext cx="483408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887" y="4175761"/>
            <a:ext cx="1452275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66400" y="3086705"/>
            <a:ext cx="650240" cy="65024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73" y="589379"/>
            <a:ext cx="83886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627248" y="142241"/>
            <a:ext cx="807556" cy="400068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8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8" y="768511"/>
            <a:ext cx="681579" cy="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5465" y="756107"/>
            <a:ext cx="96260" cy="81417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6900" y="1345226"/>
            <a:ext cx="96260" cy="81417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13737" y="1068661"/>
            <a:ext cx="96260" cy="81417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706021" y="1095262"/>
            <a:ext cx="96260" cy="81417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007449" y="1065591"/>
            <a:ext cx="72314" cy="6127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GB" sz="1920"/>
          </a:p>
        </p:txBody>
      </p:sp>
      <p:sp>
        <p:nvSpPr>
          <p:cNvPr id="51" name="Explosion 2 50"/>
          <p:cNvSpPr/>
          <p:nvPr/>
        </p:nvSpPr>
        <p:spPr>
          <a:xfrm>
            <a:off x="7423223" y="1056690"/>
            <a:ext cx="2519680" cy="1659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7C7531D4-D941-0C5B-58A1-84CEF6315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14072"/>
              </p:ext>
            </p:extLst>
          </p:nvPr>
        </p:nvGraphicFramePr>
        <p:xfrm>
          <a:off x="787893" y="2996301"/>
          <a:ext cx="374936" cy="72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5" imgW="203040" imgH="393480" progId="Equation.DSMT4">
                  <p:embed/>
                </p:oleObj>
              </mc:Choice>
              <mc:Fallback>
                <p:oleObj name="Equation" r:id="rId15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7893" y="2996301"/>
                        <a:ext cx="374936" cy="726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A54FC4B8-2A92-BA9C-8509-1D157A23F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41152"/>
              </p:ext>
            </p:extLst>
          </p:nvPr>
        </p:nvGraphicFramePr>
        <p:xfrm>
          <a:off x="6059322" y="2978788"/>
          <a:ext cx="284120" cy="80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7" imgW="139680" imgH="393480" progId="Equation.DSMT4">
                  <p:embed/>
                </p:oleObj>
              </mc:Choice>
              <mc:Fallback>
                <p:oleObj name="Equation" r:id="rId17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59322" y="2978788"/>
                        <a:ext cx="284120" cy="80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E98DBF0E-4046-1969-F6A5-A45FC42ED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635077"/>
              </p:ext>
            </p:extLst>
          </p:nvPr>
        </p:nvGraphicFramePr>
        <p:xfrm>
          <a:off x="786612" y="4459979"/>
          <a:ext cx="402440" cy="6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9" imgW="228600" imgH="393480" progId="Equation.DSMT4">
                  <p:embed/>
                </p:oleObj>
              </mc:Choice>
              <mc:Fallback>
                <p:oleObj name="Equation" r:id="rId19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6612" y="4459979"/>
                        <a:ext cx="402440" cy="6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D3C8277-BD13-91B5-9FAF-8D937D501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80344"/>
              </p:ext>
            </p:extLst>
          </p:nvPr>
        </p:nvGraphicFramePr>
        <p:xfrm>
          <a:off x="6059322" y="4356405"/>
          <a:ext cx="419850" cy="72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21" imgW="228600" imgH="393480" progId="Equation.DSMT4">
                  <p:embed/>
                </p:oleObj>
              </mc:Choice>
              <mc:Fallback>
                <p:oleObj name="Equation" r:id="rId21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59322" y="4356405"/>
                        <a:ext cx="419850" cy="72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40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4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5678">
            <a:off x="5628641" y="2834833"/>
            <a:ext cx="2574723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25522" y="2300481"/>
            <a:ext cx="3674457" cy="34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5026116" y="1207613"/>
            <a:ext cx="4428151" cy="55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208413" y="2739731"/>
            <a:ext cx="325911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B.                      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1440" y="2755482"/>
            <a:ext cx="300616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A.          .    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08414" y="4016422"/>
            <a:ext cx="3163427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D.</a:t>
            </a:r>
            <a:r>
              <a:rPr lang="vi-VN" sz="2560" dirty="0">
                <a:solidFill>
                  <a:srgbClr val="0033CC"/>
                </a:solidFill>
              </a:rPr>
              <a:t> </a:t>
            </a:r>
            <a:r>
              <a:rPr lang="en-US" sz="2560" dirty="0">
                <a:solidFill>
                  <a:srgbClr val="0033CC"/>
                </a:solidFill>
              </a:rPr>
              <a:t>                   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4351" y="4101484"/>
            <a:ext cx="3006160" cy="73152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0033CC"/>
                </a:solidFill>
              </a:rPr>
              <a:t>C.                               .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208" y="27847"/>
            <a:ext cx="6857554" cy="234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950181" y="568640"/>
            <a:ext cx="451646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841" y="4093400"/>
            <a:ext cx="1452275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66400" y="3086705"/>
            <a:ext cx="650240" cy="65024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73" y="589379"/>
            <a:ext cx="838867" cy="9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627248" y="142241"/>
            <a:ext cx="807556" cy="400068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8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74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74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8" y="768511"/>
            <a:ext cx="681579" cy="6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5465" y="756107"/>
            <a:ext cx="96260" cy="81417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96900" y="1345226"/>
            <a:ext cx="96260" cy="81417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13737" y="1068661"/>
            <a:ext cx="96260" cy="81417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706021" y="1095262"/>
            <a:ext cx="96260" cy="81417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en-GB" sz="192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007449" y="1065591"/>
            <a:ext cx="72314" cy="6127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GB" sz="1920"/>
          </a:p>
        </p:txBody>
      </p:sp>
      <p:sp>
        <p:nvSpPr>
          <p:cNvPr id="51" name="Explosion 2 50"/>
          <p:cNvSpPr/>
          <p:nvPr/>
        </p:nvSpPr>
        <p:spPr>
          <a:xfrm>
            <a:off x="3540532" y="3049943"/>
            <a:ext cx="2059464" cy="147864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00FF"/>
                </a:solidFill>
              </a:rPr>
              <a:t>HẾT GIỜ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0D7DB789-239B-43D8-A4CF-42B1D4E0C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16182"/>
              </p:ext>
            </p:extLst>
          </p:nvPr>
        </p:nvGraphicFramePr>
        <p:xfrm>
          <a:off x="1054465" y="2843675"/>
          <a:ext cx="711064" cy="51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7" imgW="317160" imgH="228600" progId="Equation.DSMT4">
                  <p:embed/>
                </p:oleObj>
              </mc:Choice>
              <mc:Fallback>
                <p:oleObj name="Equation" r:id="rId1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54465" y="2843675"/>
                        <a:ext cx="711064" cy="51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B4D06A3D-8C75-7A44-45DA-B675EEA50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66235"/>
              </p:ext>
            </p:extLst>
          </p:nvPr>
        </p:nvGraphicFramePr>
        <p:xfrm>
          <a:off x="5599996" y="2937332"/>
          <a:ext cx="1526119" cy="40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9" imgW="761760" imgH="203040" progId="Equation.DSMT4">
                  <p:embed/>
                </p:oleObj>
              </mc:Choice>
              <mc:Fallback>
                <p:oleObj name="Equation" r:id="rId19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99996" y="2937332"/>
                        <a:ext cx="1526119" cy="40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B154144B-9523-13F0-1BBC-B3D9B021F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89293"/>
              </p:ext>
            </p:extLst>
          </p:nvPr>
        </p:nvGraphicFramePr>
        <p:xfrm>
          <a:off x="1016230" y="4282025"/>
          <a:ext cx="2070354" cy="4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21" imgW="965160" imgH="203040" progId="Equation.DSMT4">
                  <p:embed/>
                </p:oleObj>
              </mc:Choice>
              <mc:Fallback>
                <p:oleObj name="Equation" r:id="rId21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16230" y="4282025"/>
                        <a:ext cx="2070354" cy="435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2617D680-7820-0A23-F6EB-B62BC6CE2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30795"/>
              </p:ext>
            </p:extLst>
          </p:nvPr>
        </p:nvGraphicFramePr>
        <p:xfrm>
          <a:off x="5684046" y="4206140"/>
          <a:ext cx="1442069" cy="40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23" imgW="723600" imgH="203040" progId="Equation.DSMT4">
                  <p:embed/>
                </p:oleObj>
              </mc:Choice>
              <mc:Fallback>
                <p:oleObj name="Equation" r:id="rId23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84046" y="4206140"/>
                        <a:ext cx="1442069" cy="404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878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753600" cy="54864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2269844"/>
            <a:ext cx="5846316" cy="1871282"/>
          </a:xfrm>
          <a:prstGeom prst="rect">
            <a:avLst/>
          </a:prstGeom>
          <a:noFill/>
        </p:spPr>
        <p:txBody>
          <a:bodyPr wrap="square" lIns="97536" tIns="48768" rIns="97536" bIns="48768">
            <a:spAutoFit/>
          </a:bodyPr>
          <a:lstStyle/>
          <a:p>
            <a:pPr algn="ctr"/>
            <a:r>
              <a:rPr lang="en-US" sz="576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 VÔ TỈ. CĂN BẬC HAI SỐ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90260" y="1385767"/>
            <a:ext cx="1258165" cy="689420"/>
          </a:xfrm>
          <a:prstGeom prst="rect">
            <a:avLst/>
          </a:prstGeom>
          <a:noFill/>
        </p:spPr>
        <p:txBody>
          <a:bodyPr wrap="none" lIns="97536" tIns="48768" rIns="97536" bIns="48768">
            <a:spAutoFit/>
          </a:bodyPr>
          <a:lstStyle/>
          <a:p>
            <a:pPr algn="ctr"/>
            <a:r>
              <a:rPr lang="en-US" sz="384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296874" y="678767"/>
            <a:ext cx="2234393" cy="738664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32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92030" y="118579"/>
            <a:ext cx="2264145" cy="61555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en-US" sz="352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2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218756" y="4562788"/>
            <a:ext cx="1777411" cy="738664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en-US" sz="432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32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32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4)</a:t>
            </a:r>
            <a:endParaRPr lang="vi-VN" sz="432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4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25">
            <a:extLst>
              <a:ext uri="{FF2B5EF4-FFF2-40B4-BE49-F238E27FC236}">
                <a16:creationId xmlns="" xmlns:a16="http://schemas.microsoft.com/office/drawing/2014/main" id="{DB38089D-9828-7716-D4FE-75E3B4238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26"/>
            <a:ext cx="9827491" cy="5673059"/>
          </a:xfrm>
          <a:prstGeom prst="rect">
            <a:avLst/>
          </a:prstGeom>
        </p:spPr>
      </p:pic>
      <p:pic>
        <p:nvPicPr>
          <p:cNvPr id="10" name="Picture 2" descr="Khởi động trước khi bơi | Kênh sức khỏe | Sài Gòn Tiếp Thị">
            <a:extLst>
              <a:ext uri="{FF2B5EF4-FFF2-40B4-BE49-F238E27FC236}">
                <a16:creationId xmlns="" xmlns:a16="http://schemas.microsoft.com/office/drawing/2014/main" id="{E6D549F4-EEF4-36D9-ABCA-CD376B70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240" y="2853155"/>
            <a:ext cx="5212080" cy="22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n 4">
            <a:extLst>
              <a:ext uri="{FF2B5EF4-FFF2-40B4-BE49-F238E27FC236}">
                <a16:creationId xmlns="" xmlns:a16="http://schemas.microsoft.com/office/drawing/2014/main" id="{DE4625B5-80E6-E5CD-80D1-EB0ED70CAE6E}"/>
              </a:ext>
            </a:extLst>
          </p:cNvPr>
          <p:cNvSpPr/>
          <p:nvPr/>
        </p:nvSpPr>
        <p:spPr>
          <a:xfrm>
            <a:off x="775061" y="560580"/>
            <a:ext cx="3453179" cy="329184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1F8372-5126-39F1-B7E4-ECECCCAC1408}"/>
              </a:ext>
            </a:extLst>
          </p:cNvPr>
          <p:cNvSpPr txBox="1"/>
          <p:nvPr/>
        </p:nvSpPr>
        <p:spPr>
          <a:xfrm>
            <a:off x="4532859" y="1864868"/>
            <a:ext cx="4990012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4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KHỞI ĐỘNG</a:t>
            </a:r>
            <a:endParaRPr lang="en-US" sz="384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68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B39C1-C578-C69F-D80A-3F07FD03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9ED1C10D-D3EE-6692-FFF9-6C7A02C05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984" y="1279525"/>
            <a:ext cx="5431632" cy="3621088"/>
          </a:xfrm>
        </p:spPr>
      </p:pic>
      <p:pic>
        <p:nvPicPr>
          <p:cNvPr id="7" name="Hình ảnh 24">
            <a:extLst>
              <a:ext uri="{FF2B5EF4-FFF2-40B4-BE49-F238E27FC236}">
                <a16:creationId xmlns="" xmlns:a16="http://schemas.microsoft.com/office/drawing/2014/main" id="{163C0FD0-81E1-A4F1-83B1-E48D0C537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870" y="0"/>
            <a:ext cx="10234246" cy="562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858F13-F510-D5EB-64B0-FEAAC4D58387}"/>
              </a:ext>
            </a:extLst>
          </p:cNvPr>
          <p:cNvSpPr txBox="1"/>
          <p:nvPr/>
        </p:nvSpPr>
        <p:spPr>
          <a:xfrm>
            <a:off x="603115" y="1151695"/>
            <a:ext cx="91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 căn bậc hai số học của số a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D3B61-CA01-7F16-07F9-58B26999A487}"/>
              </a:ext>
            </a:extLst>
          </p:cNvPr>
          <p:cNvSpPr txBox="1"/>
          <p:nvPr/>
        </p:nvSpPr>
        <p:spPr>
          <a:xfrm>
            <a:off x="3962400" y="34870"/>
            <a:ext cx="42672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DAF3F24-0054-66BC-8612-DC1A160729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759" y="-17837"/>
            <a:ext cx="1437573" cy="1271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820CA7-8D9C-C9ED-9325-865113ACD1FF}"/>
              </a:ext>
            </a:extLst>
          </p:cNvPr>
          <p:cNvSpPr txBox="1"/>
          <p:nvPr/>
        </p:nvSpPr>
        <p:spPr>
          <a:xfrm>
            <a:off x="789445" y="2615281"/>
            <a:ext cx="9173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 bậc hai số học của số a không âm là số a sao cho           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24EF16B6-0480-5D0D-4F62-DCB49FBEB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19261"/>
              </p:ext>
            </p:extLst>
          </p:nvPr>
        </p:nvGraphicFramePr>
        <p:xfrm>
          <a:off x="8497518" y="2977328"/>
          <a:ext cx="990600" cy="55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419040" imgH="203040" progId="Equation.DSMT4">
                  <p:embed/>
                </p:oleObj>
              </mc:Choice>
              <mc:Fallback>
                <p:oleObj name="Equation" r:id="rId6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7518" y="2977328"/>
                        <a:ext cx="990600" cy="554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4B10B7-5EC0-B781-862D-0F254C19ED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15" y="4334705"/>
            <a:ext cx="1073285" cy="739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108BEB-C2BF-F2B4-D52F-3CD0E043A4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171" y="4319730"/>
            <a:ext cx="1073285" cy="739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E1E7DA9-46DF-4AF9-9726-4EFE85E4C9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949" y="4334705"/>
            <a:ext cx="1073285" cy="7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b="-4"/>
          <a:stretch/>
        </p:blipFill>
        <p:spPr>
          <a:xfrm>
            <a:off x="922903" y="2227729"/>
            <a:ext cx="2187077" cy="2482850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766508" y="1524003"/>
            <a:ext cx="3662015" cy="366201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/>
        </p:blipFill>
        <p:spPr>
          <a:xfrm>
            <a:off x="6048401" y="1961352"/>
            <a:ext cx="2619152" cy="298457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927" y="1633982"/>
            <a:ext cx="2482850" cy="2482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081" y="2113582"/>
            <a:ext cx="2482850" cy="2482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15" y="2194561"/>
            <a:ext cx="1665845" cy="16658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50326" y="147888"/>
            <a:ext cx="2482850" cy="218707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4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69872">
            <a:off x="-254463" y="606449"/>
            <a:ext cx="2187077" cy="55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321" y="668242"/>
            <a:ext cx="2160610" cy="1477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705" y="64912"/>
            <a:ext cx="2160610" cy="1477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2" y="407440"/>
            <a:ext cx="2321558" cy="14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B39C1-C578-C69F-D80A-3F07FD03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9ED1C10D-D3EE-6692-FFF9-6C7A02C05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984" y="1279525"/>
            <a:ext cx="5431632" cy="3621088"/>
          </a:xfrm>
        </p:spPr>
      </p:pic>
      <p:pic>
        <p:nvPicPr>
          <p:cNvPr id="7" name="Hình ảnh 24">
            <a:extLst>
              <a:ext uri="{FF2B5EF4-FFF2-40B4-BE49-F238E27FC236}">
                <a16:creationId xmlns="" xmlns:a16="http://schemas.microsoft.com/office/drawing/2014/main" id="{163C0FD0-81E1-A4F1-83B1-E48D0C537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-24156"/>
            <a:ext cx="10234246" cy="562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858F13-F510-D5EB-64B0-FEAAC4D58387}"/>
              </a:ext>
            </a:extLst>
          </p:cNvPr>
          <p:cNvSpPr txBox="1"/>
          <p:nvPr/>
        </p:nvSpPr>
        <p:spPr>
          <a:xfrm>
            <a:off x="603115" y="507061"/>
            <a:ext cx="91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D3B61-CA01-7F16-07F9-58B26999A487}"/>
              </a:ext>
            </a:extLst>
          </p:cNvPr>
          <p:cNvSpPr txBox="1"/>
          <p:nvPr/>
        </p:nvSpPr>
        <p:spPr>
          <a:xfrm>
            <a:off x="3962400" y="34870"/>
            <a:ext cx="42672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DAF3F24-0054-66BC-8612-DC1A160729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759" y="-17837"/>
            <a:ext cx="1437573" cy="127120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9C50DE8B-82E7-5079-705C-FA911215E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30703"/>
              </p:ext>
            </p:extLst>
          </p:nvPr>
        </p:nvGraphicFramePr>
        <p:xfrm>
          <a:off x="993775" y="1319213"/>
          <a:ext cx="14525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775" y="1319213"/>
                        <a:ext cx="14525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BFA35284-8C17-9FAB-6A25-6F9CDADE6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5953"/>
              </p:ext>
            </p:extLst>
          </p:nvPr>
        </p:nvGraphicFramePr>
        <p:xfrm>
          <a:off x="1154113" y="1914525"/>
          <a:ext cx="8699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4113" y="1914525"/>
                        <a:ext cx="86995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392C9807-EC6B-3F4B-BBED-3D6FB7A3A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31358"/>
              </p:ext>
            </p:extLst>
          </p:nvPr>
        </p:nvGraphicFramePr>
        <p:xfrm>
          <a:off x="3055938" y="1892300"/>
          <a:ext cx="106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0" imgW="431640" imgH="203040" progId="Equation.DSMT4">
                  <p:embed/>
                </p:oleObj>
              </mc:Choice>
              <mc:Fallback>
                <p:oleObj name="Equation" r:id="rId10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55938" y="1892300"/>
                        <a:ext cx="10604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1EBDB0E3-7C87-0C3D-AF5C-B476CA5A3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95975"/>
              </p:ext>
            </p:extLst>
          </p:nvPr>
        </p:nvGraphicFramePr>
        <p:xfrm>
          <a:off x="5637214" y="1892300"/>
          <a:ext cx="998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2" imgW="406080" imgH="164880" progId="Equation.DSMT4">
                  <p:embed/>
                </p:oleObj>
              </mc:Choice>
              <mc:Fallback>
                <p:oleObj name="Equation" r:id="rId12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7214" y="1892300"/>
                        <a:ext cx="998538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="" xmlns:a16="http://schemas.microsoft.com/office/drawing/2014/main" id="{529BCF20-6718-A364-E682-CFCAB4E2E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94895"/>
              </p:ext>
            </p:extLst>
          </p:nvPr>
        </p:nvGraphicFramePr>
        <p:xfrm>
          <a:off x="7946224" y="1883126"/>
          <a:ext cx="805670" cy="45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46224" y="1883126"/>
                        <a:ext cx="805670" cy="45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A3632509-00B8-A963-4DEC-1662D2D57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6062"/>
              </p:ext>
            </p:extLst>
          </p:nvPr>
        </p:nvGraphicFramePr>
        <p:xfrm>
          <a:off x="968375" y="2501900"/>
          <a:ext cx="1622425" cy="50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6" imgW="774360" imgH="241200" progId="Equation.DSMT4">
                  <p:embed/>
                </p:oleObj>
              </mc:Choice>
              <mc:Fallback>
                <p:oleObj name="Equation" r:id="rId16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68375" y="2501900"/>
                        <a:ext cx="1622425" cy="50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C43A9DD1-72A6-7AA8-A417-35CC70669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27803"/>
              </p:ext>
            </p:extLst>
          </p:nvPr>
        </p:nvGraphicFramePr>
        <p:xfrm>
          <a:off x="1201654" y="3100642"/>
          <a:ext cx="726051" cy="50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18" imgW="291960" imgH="203040" progId="Equation.DSMT4">
                  <p:embed/>
                </p:oleObj>
              </mc:Choice>
              <mc:Fallback>
                <p:oleObj name="Equation" r:id="rId18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201654" y="3100642"/>
                        <a:ext cx="726051" cy="505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="" xmlns:a16="http://schemas.microsoft.com/office/drawing/2014/main" id="{9630BBE5-D5E7-0270-FC24-6731365AB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00532"/>
              </p:ext>
            </p:extLst>
          </p:nvPr>
        </p:nvGraphicFramePr>
        <p:xfrm>
          <a:off x="3081084" y="3066623"/>
          <a:ext cx="1010158" cy="50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20" imgW="406080" imgH="203040" progId="Equation.DSMT4">
                  <p:embed/>
                </p:oleObj>
              </mc:Choice>
              <mc:Fallback>
                <p:oleObj name="Equation" r:id="rId20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81084" y="3066623"/>
                        <a:ext cx="1010158" cy="505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="" xmlns:a16="http://schemas.microsoft.com/office/drawing/2014/main" id="{65ADF495-7201-708B-F6F3-E71B10F78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93853"/>
              </p:ext>
            </p:extLst>
          </p:nvPr>
        </p:nvGraphicFramePr>
        <p:xfrm>
          <a:off x="5644775" y="3139898"/>
          <a:ext cx="694485" cy="50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22" imgW="279360" imgH="203040" progId="Equation.DSMT4">
                  <p:embed/>
                </p:oleObj>
              </mc:Choice>
              <mc:Fallback>
                <p:oleObj name="Equation" r:id="rId22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44775" y="3139898"/>
                        <a:ext cx="694485" cy="50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="" xmlns:a16="http://schemas.microsoft.com/office/drawing/2014/main" id="{C0219AAE-AF7E-183D-0F2A-2C963952F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27029"/>
              </p:ext>
            </p:extLst>
          </p:nvPr>
        </p:nvGraphicFramePr>
        <p:xfrm>
          <a:off x="8017416" y="3102955"/>
          <a:ext cx="990600" cy="51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24" imgW="393480" imgH="203040" progId="Equation.DSMT4">
                  <p:embed/>
                </p:oleObj>
              </mc:Choice>
              <mc:Fallback>
                <p:oleObj name="Equation" r:id="rId24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17416" y="3102955"/>
                        <a:ext cx="990600" cy="511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EB185F36-CA8F-E6B8-725A-3F0E20311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53683"/>
              </p:ext>
            </p:extLst>
          </p:nvPr>
        </p:nvGraphicFramePr>
        <p:xfrm>
          <a:off x="1021455" y="3558243"/>
          <a:ext cx="3089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26" imgW="1422360" imgH="241200" progId="Equation.DSMT4">
                  <p:embed/>
                </p:oleObj>
              </mc:Choice>
              <mc:Fallback>
                <p:oleObj name="Equation" r:id="rId26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21455" y="3558243"/>
                        <a:ext cx="30892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4653ED-8AA7-27B0-31EB-E8A25D94352E}"/>
              </a:ext>
            </a:extLst>
          </p:cNvPr>
          <p:cNvSpPr txBox="1"/>
          <p:nvPr/>
        </p:nvSpPr>
        <p:spPr>
          <a:xfrm>
            <a:off x="858618" y="3555799"/>
            <a:ext cx="391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92C6F122-62E1-755F-2C87-33D092333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56198"/>
              </p:ext>
            </p:extLst>
          </p:nvPr>
        </p:nvGraphicFramePr>
        <p:xfrm>
          <a:off x="1201654" y="4300720"/>
          <a:ext cx="932304" cy="48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28" imgW="393480" imgH="203040" progId="Equation.DSMT4">
                  <p:embed/>
                </p:oleObj>
              </mc:Choice>
              <mc:Fallback>
                <p:oleObj name="Equation" r:id="rId28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01654" y="4300720"/>
                        <a:ext cx="932304" cy="481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65480975-5E2E-2000-6C6D-86B05A705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074"/>
              </p:ext>
            </p:extLst>
          </p:nvPr>
        </p:nvGraphicFramePr>
        <p:xfrm>
          <a:off x="3108749" y="4327825"/>
          <a:ext cx="703192" cy="5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30" imgW="279360" imgH="203040" progId="Equation.DSMT4">
                  <p:embed/>
                </p:oleObj>
              </mc:Choice>
              <mc:Fallback>
                <p:oleObj name="Equation" r:id="rId30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108749" y="4327825"/>
                        <a:ext cx="703192" cy="51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A7E332DC-321A-16EC-CDF0-09FC65E59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6533"/>
              </p:ext>
            </p:extLst>
          </p:nvPr>
        </p:nvGraphicFramePr>
        <p:xfrm>
          <a:off x="5644775" y="4249531"/>
          <a:ext cx="1136430" cy="50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2" imgW="457200" imgH="203040" progId="Equation.DSMT4">
                  <p:embed/>
                </p:oleObj>
              </mc:Choice>
              <mc:Fallback>
                <p:oleObj name="Equation" r:id="rId32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644775" y="4249531"/>
                        <a:ext cx="1136430" cy="505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2721879F-64AE-8C92-4911-F0EBA12B9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77592"/>
              </p:ext>
            </p:extLst>
          </p:nvPr>
        </p:nvGraphicFramePr>
        <p:xfrm>
          <a:off x="8078163" y="4243334"/>
          <a:ext cx="814848" cy="51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34" imgW="342720" imgH="203040" progId="Equation.DSMT4">
                  <p:embed/>
                </p:oleObj>
              </mc:Choice>
              <mc:Fallback>
                <p:oleObj name="Equation" r:id="rId34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078163" y="4243334"/>
                        <a:ext cx="814848" cy="511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A15DEF2-B4C6-70F7-0C16-485AB04F33F0}"/>
              </a:ext>
            </a:extLst>
          </p:cNvPr>
          <p:cNvSpPr txBox="1"/>
          <p:nvPr/>
        </p:nvSpPr>
        <p:spPr>
          <a:xfrm>
            <a:off x="8105705" y="4243334"/>
            <a:ext cx="4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443A5B3-D0A0-658C-6157-5BB9BCA88D10}"/>
              </a:ext>
            </a:extLst>
          </p:cNvPr>
          <p:cNvSpPr txBox="1"/>
          <p:nvPr/>
        </p:nvSpPr>
        <p:spPr>
          <a:xfrm>
            <a:off x="5651522" y="3143852"/>
            <a:ext cx="4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9AC18AC-972D-B170-0144-96216BAE94D3}"/>
              </a:ext>
            </a:extLst>
          </p:cNvPr>
          <p:cNvSpPr txBox="1"/>
          <p:nvPr/>
        </p:nvSpPr>
        <p:spPr>
          <a:xfrm>
            <a:off x="1154877" y="1899372"/>
            <a:ext cx="4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22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5" grpId="0"/>
      <p:bldP spid="39" grpId="0"/>
      <p:bldP spid="40" grpId="0"/>
      <p:bldP spid="4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9EC9D2-4FD6-D385-A301-241150EE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D5A4D-A393-03B4-FF8A-21E1682BF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15A8729B-930F-C9A8-7CCE-4B77C1244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0"/>
            <a:ext cx="10160000" cy="5620512"/>
          </a:xfrm>
          <a:prstGeom prst="rect">
            <a:avLst/>
          </a:prstGeom>
        </p:spPr>
      </p:pic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88D090ED-25D5-3248-FCAC-4202490BA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14027"/>
            <a:ext cx="4863739" cy="2939494"/>
          </a:xfrm>
          <a:prstGeom prst="rect">
            <a:avLst/>
          </a:prstGeom>
        </p:spPr>
      </p:pic>
      <p:sp>
        <p:nvSpPr>
          <p:cNvPr id="6" name="Sun 5">
            <a:extLst>
              <a:ext uri="{FF2B5EF4-FFF2-40B4-BE49-F238E27FC236}">
                <a16:creationId xmlns="" xmlns:a16="http://schemas.microsoft.com/office/drawing/2014/main" id="{0C2AF3B5-4300-80B2-D6E6-64F546B71605}"/>
              </a:ext>
            </a:extLst>
          </p:cNvPr>
          <p:cNvSpPr/>
          <p:nvPr/>
        </p:nvSpPr>
        <p:spPr>
          <a:xfrm>
            <a:off x="775061" y="560580"/>
            <a:ext cx="3453179" cy="329184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5B1F90-67B2-2DE9-C1F9-F5970B8762C5}"/>
              </a:ext>
            </a:extLst>
          </p:cNvPr>
          <p:cNvSpPr txBox="1"/>
          <p:nvPr/>
        </p:nvSpPr>
        <p:spPr>
          <a:xfrm>
            <a:off x="4485888" y="1353820"/>
            <a:ext cx="4990012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4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TẬP</a:t>
            </a:r>
            <a:endParaRPr lang="en-US" sz="384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7CF29-0FDF-D9FB-AE8D-15C642F0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A1D86113-3E92-B62B-CDE9-C846192B5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23" y="2027883"/>
            <a:ext cx="4686954" cy="2124371"/>
          </a:xfrm>
        </p:spPr>
      </p:pic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DE29F020-81C9-DF4D-7615-2B9FC4627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2599" y="10918"/>
            <a:ext cx="10236199" cy="5620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586418-22B9-98ED-8E66-30F41F812309}"/>
              </a:ext>
            </a:extLst>
          </p:cNvPr>
          <p:cNvSpPr txBox="1"/>
          <p:nvPr/>
        </p:nvSpPr>
        <p:spPr>
          <a:xfrm>
            <a:off x="563528" y="162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7179B76-E30C-8F98-F1EE-79D8B7034E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322104"/>
            <a:ext cx="7848600" cy="3438064"/>
          </a:xfrm>
          <a:prstGeom prst="rect">
            <a:avLst/>
          </a:prstGeom>
          <a:ln>
            <a:solidFill>
              <a:srgbClr val="54304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86812D-EF63-775A-BCB0-1B98DB6CBA38}"/>
              </a:ext>
            </a:extLst>
          </p:cNvPr>
          <p:cNvSpPr txBox="1"/>
          <p:nvPr/>
        </p:nvSpPr>
        <p:spPr>
          <a:xfrm>
            <a:off x="3618231" y="704887"/>
            <a:ext cx="42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BED500-BF9C-DA6A-A07B-69C0FEDBC49D}"/>
              </a:ext>
            </a:extLst>
          </p:cNvPr>
          <p:cNvSpPr txBox="1"/>
          <p:nvPr/>
        </p:nvSpPr>
        <p:spPr>
          <a:xfrm>
            <a:off x="640644" y="560580"/>
            <a:ext cx="51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BB849322-2B53-DCE2-3C23-33040C63C3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84" y="-135538"/>
            <a:ext cx="1410644" cy="1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0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7CF29-0FDF-D9FB-AE8D-15C642F0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A1D86113-3E92-B62B-CDE9-C846192B5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23" y="2027883"/>
            <a:ext cx="4686954" cy="2124371"/>
          </a:xfrm>
        </p:spPr>
      </p:pic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DE29F020-81C9-DF4D-7615-2B9FC4627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2599" y="29308"/>
            <a:ext cx="10236199" cy="5620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586418-22B9-98ED-8E66-30F41F812309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86812D-EF63-775A-BCB0-1B98DB6CBA38}"/>
              </a:ext>
            </a:extLst>
          </p:cNvPr>
          <p:cNvSpPr txBox="1"/>
          <p:nvPr/>
        </p:nvSpPr>
        <p:spPr>
          <a:xfrm>
            <a:off x="3505200" y="688633"/>
            <a:ext cx="42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6482D8-A811-086F-DF14-6024C1257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62296"/>
            <a:ext cx="6858000" cy="36520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287F27-996D-A6EE-9CD4-F28B6BCABE32}"/>
              </a:ext>
            </a:extLst>
          </p:cNvPr>
          <p:cNvSpPr txBox="1"/>
          <p:nvPr/>
        </p:nvSpPr>
        <p:spPr>
          <a:xfrm rot="19623240">
            <a:off x="695665" y="1013538"/>
            <a:ext cx="1351868" cy="369332"/>
          </a:xfrm>
          <a:prstGeom prst="rect">
            <a:avLst/>
          </a:prstGeom>
          <a:solidFill>
            <a:srgbClr val="8BCD4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78245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3A291-FB11-3D04-06D9-985888C0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8AA229-D206-DF7F-97D2-762F44A7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9FE11C5C-6572-B424-58AE-6D0808D88D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399" y="8128"/>
            <a:ext cx="10160000" cy="562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C363CB-43D2-6E97-AF1D-CF1A533542CC}"/>
              </a:ext>
            </a:extLst>
          </p:cNvPr>
          <p:cNvSpPr txBox="1"/>
          <p:nvPr/>
        </p:nvSpPr>
        <p:spPr>
          <a:xfrm>
            <a:off x="640644" y="560580"/>
            <a:ext cx="51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/35)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BE7707-A224-4843-25DC-B521988D48C2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6D4CF9EE-5A2A-B124-7671-4D7070929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98242"/>
              </p:ext>
            </p:extLst>
          </p:nvPr>
        </p:nvGraphicFramePr>
        <p:xfrm>
          <a:off x="909638" y="1347788"/>
          <a:ext cx="11445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558720" imgH="241200" progId="Equation.DSMT4">
                  <p:embed/>
                </p:oleObj>
              </mc:Choice>
              <mc:Fallback>
                <p:oleObj name="Equation" r:id="rId4" imgW="558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638" y="1347788"/>
                        <a:ext cx="114458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6D520A00-E353-D05C-9C21-D142E1ED1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85220"/>
              </p:ext>
            </p:extLst>
          </p:nvPr>
        </p:nvGraphicFramePr>
        <p:xfrm>
          <a:off x="2122400" y="1397980"/>
          <a:ext cx="789215" cy="42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2400" y="1397980"/>
                        <a:ext cx="789215" cy="42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A4E57236-66F4-1BC5-0685-44B99107F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37503"/>
              </p:ext>
            </p:extLst>
          </p:nvPr>
        </p:nvGraphicFramePr>
        <p:xfrm>
          <a:off x="925336" y="1987551"/>
          <a:ext cx="10922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533160" imgH="241200" progId="Equation.DSMT4">
                  <p:embed/>
                </p:oleObj>
              </mc:Choice>
              <mc:Fallback>
                <p:oleObj name="Equation" r:id="rId8" imgW="533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5336" y="1987551"/>
                        <a:ext cx="109220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3E1BD73E-78D0-E4D8-F61E-DAFC72D9F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57339"/>
              </p:ext>
            </p:extLst>
          </p:nvPr>
        </p:nvGraphicFramePr>
        <p:xfrm>
          <a:off x="2122400" y="1987551"/>
          <a:ext cx="789215" cy="46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2400" y="1987551"/>
                        <a:ext cx="789215" cy="46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ED0996F7-6454-6484-AA07-936760EA3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27669"/>
              </p:ext>
            </p:extLst>
          </p:nvPr>
        </p:nvGraphicFramePr>
        <p:xfrm>
          <a:off x="905518" y="2506852"/>
          <a:ext cx="966914" cy="89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2" imgW="482400" imgH="444240" progId="Equation.DSMT4">
                  <p:embed/>
                </p:oleObj>
              </mc:Choice>
              <mc:Fallback>
                <p:oleObj name="Equation" r:id="rId12" imgW="482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5518" y="2506852"/>
                        <a:ext cx="966914" cy="890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0691B2C0-BE66-BDBD-402A-36A7E4BEB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65069"/>
              </p:ext>
            </p:extLst>
          </p:nvPr>
        </p:nvGraphicFramePr>
        <p:xfrm>
          <a:off x="2157866" y="2522413"/>
          <a:ext cx="594649" cy="92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4" imgW="253800" imgH="393480" progId="Equation.DSMT4">
                  <p:embed/>
                </p:oleObj>
              </mc:Choice>
              <mc:Fallback>
                <p:oleObj name="Equation" r:id="rId14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57866" y="2522413"/>
                        <a:ext cx="594649" cy="921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FA429A0F-6177-B28F-0174-A377EB8F8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197626"/>
              </p:ext>
            </p:extLst>
          </p:nvPr>
        </p:nvGraphicFramePr>
        <p:xfrm>
          <a:off x="930066" y="3553691"/>
          <a:ext cx="1455681" cy="65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6" imgW="736560" imgH="330120" progId="Equation.DSMT4">
                  <p:embed/>
                </p:oleObj>
              </mc:Choice>
              <mc:Fallback>
                <p:oleObj name="Equation" r:id="rId16" imgW="736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0066" y="3553691"/>
                        <a:ext cx="1455681" cy="65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6EBCFFEC-B4AB-C67D-7833-AE78E7F78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66172"/>
              </p:ext>
            </p:extLst>
          </p:nvPr>
        </p:nvGraphicFramePr>
        <p:xfrm>
          <a:off x="2310407" y="3703413"/>
          <a:ext cx="751856" cy="42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8" imgW="291960" imgH="164880" progId="Equation.DSMT4">
                  <p:embed/>
                </p:oleObj>
              </mc:Choice>
              <mc:Fallback>
                <p:oleObj name="Equation" r:id="rId18" imgW="2919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10407" y="3703413"/>
                        <a:ext cx="751856" cy="42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607C4B5A-10BE-97EB-7AA6-5245EABEF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46034"/>
              </p:ext>
            </p:extLst>
          </p:nvPr>
        </p:nvGraphicFramePr>
        <p:xfrm>
          <a:off x="963307" y="4359119"/>
          <a:ext cx="1277716" cy="65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20" imgW="647640" imgH="330120" progId="Equation.DSMT4">
                  <p:embed/>
                </p:oleObj>
              </mc:Choice>
              <mc:Fallback>
                <p:oleObj name="Equation" r:id="rId20" imgW="647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3307" y="4359119"/>
                        <a:ext cx="1277716" cy="651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9E5F3485-E17E-1B73-4818-7A389AA67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25101"/>
              </p:ext>
            </p:extLst>
          </p:nvPr>
        </p:nvGraphicFramePr>
        <p:xfrm>
          <a:off x="2310407" y="4541988"/>
          <a:ext cx="685184" cy="41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22" imgW="291960" imgH="177480" progId="Equation.DSMT4">
                  <p:embed/>
                </p:oleObj>
              </mc:Choice>
              <mc:Fallback>
                <p:oleObj name="Equation" r:id="rId22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310407" y="4541988"/>
                        <a:ext cx="685184" cy="41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7DFB0DB-0EAF-D289-FE94-F503286591F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266" y="8128"/>
            <a:ext cx="1272033" cy="12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92C2F0-7617-25A8-82F1-292B777C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="" xmlns:a16="http://schemas.microsoft.com/office/drawing/2014/main" id="{B3B35B35-DD9B-2F5F-32F1-58B35AC77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797" y="2275568"/>
            <a:ext cx="5068007" cy="1629002"/>
          </a:xfrm>
        </p:spPr>
      </p:pic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527CF927-0154-0329-3077-AC63F1A8C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399" y="8128"/>
            <a:ext cx="10160000" cy="562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2372-66EF-6461-05A4-3BF0C072C84D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BEC4CD-297C-0D47-AE80-27F5991DF854}"/>
              </a:ext>
            </a:extLst>
          </p:cNvPr>
          <p:cNvSpPr txBox="1"/>
          <p:nvPr/>
        </p:nvSpPr>
        <p:spPr>
          <a:xfrm>
            <a:off x="640644" y="560580"/>
            <a:ext cx="51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D407DD-53B5-9B17-7FB2-75250B857BB9}"/>
              </a:ext>
            </a:extLst>
          </p:cNvPr>
          <p:cNvSpPr txBox="1"/>
          <p:nvPr/>
        </p:nvSpPr>
        <p:spPr>
          <a:xfrm>
            <a:off x="3505200" y="688633"/>
            <a:ext cx="42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2</a:t>
            </a:r>
          </a:p>
        </p:txBody>
      </p:sp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9861870-AB95-1756-C9EF-6FAF452A50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41" y="-65510"/>
            <a:ext cx="1325528" cy="1124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D46E020-7A56-0DF2-DD4C-426DE2EE20C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" y="1981200"/>
            <a:ext cx="8602980" cy="304799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05:00</a:t>
            </a:r>
            <a:endParaRPr lang="en-US" sz="3600"/>
          </a:p>
        </p:txBody>
      </p:sp>
      <p:sp>
        <p:nvSpPr>
          <p:cNvPr id="12" name="Rounded Rectangle 1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04:59</a:t>
            </a:r>
            <a:endParaRPr lang="en-US" sz="3600"/>
          </a:p>
        </p:txBody>
      </p:sp>
      <p:sp>
        <p:nvSpPr>
          <p:cNvPr id="13" name="Rounded Rectangle 1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04:58</a:t>
            </a:r>
            <a:endParaRPr lang="en-US" sz="3600"/>
          </a:p>
        </p:txBody>
      </p:sp>
      <p:sp>
        <p:nvSpPr>
          <p:cNvPr id="14" name="Rounded Rectangle 1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04:57</a:t>
            </a:r>
            <a:endParaRPr lang="en-US" sz="3600"/>
          </a:p>
        </p:txBody>
      </p:sp>
      <p:sp>
        <p:nvSpPr>
          <p:cNvPr id="15" name="Rounded Rectangle 1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04:56</a:t>
            </a:r>
            <a:endParaRPr lang="en-US" sz="3600"/>
          </a:p>
        </p:txBody>
      </p:sp>
      <p:sp>
        <p:nvSpPr>
          <p:cNvPr id="16" name="Rounded Rectangle 1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04:55</a:t>
            </a:r>
            <a:endParaRPr lang="en-US" sz="3600"/>
          </a:p>
        </p:txBody>
      </p:sp>
      <p:sp>
        <p:nvSpPr>
          <p:cNvPr id="17" name="Rounded Rectangle 1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04:54</a:t>
            </a:r>
            <a:endParaRPr lang="en-US" sz="3600"/>
          </a:p>
        </p:txBody>
      </p:sp>
      <p:sp>
        <p:nvSpPr>
          <p:cNvPr id="18" name="Rounded Rectangle 1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04:53</a:t>
            </a:r>
            <a:endParaRPr lang="en-US" sz="3600"/>
          </a:p>
        </p:txBody>
      </p:sp>
      <p:sp>
        <p:nvSpPr>
          <p:cNvPr id="20" name="Rounded Rectangle 1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04:52</a:t>
            </a:r>
            <a:endParaRPr lang="en-US" sz="3600"/>
          </a:p>
        </p:txBody>
      </p:sp>
      <p:sp>
        <p:nvSpPr>
          <p:cNvPr id="21" name="Rounded Rectangle 2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04:51</a:t>
            </a:r>
            <a:endParaRPr lang="en-US" sz="3600"/>
          </a:p>
        </p:txBody>
      </p:sp>
      <p:sp>
        <p:nvSpPr>
          <p:cNvPr id="23" name="Rounded Rectangle 2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04:50</a:t>
            </a:r>
            <a:endParaRPr lang="en-US" sz="3600"/>
          </a:p>
        </p:txBody>
      </p:sp>
      <p:sp>
        <p:nvSpPr>
          <p:cNvPr id="24" name="Rounded Rectangle 2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04:49</a:t>
            </a:r>
            <a:endParaRPr lang="en-US" sz="3600"/>
          </a:p>
        </p:txBody>
      </p:sp>
      <p:sp>
        <p:nvSpPr>
          <p:cNvPr id="26" name="Rounded Rectangle 2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04:48</a:t>
            </a:r>
            <a:endParaRPr lang="en-US" sz="3600"/>
          </a:p>
        </p:txBody>
      </p:sp>
      <p:sp>
        <p:nvSpPr>
          <p:cNvPr id="27" name="Rounded Rectangle 2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04:47</a:t>
            </a:r>
            <a:endParaRPr lang="en-US" sz="3600"/>
          </a:p>
        </p:txBody>
      </p:sp>
      <p:sp>
        <p:nvSpPr>
          <p:cNvPr id="28" name="Rounded Rectangle 2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04:46</a:t>
            </a:r>
            <a:endParaRPr lang="en-US" sz="3600"/>
          </a:p>
        </p:txBody>
      </p:sp>
      <p:sp>
        <p:nvSpPr>
          <p:cNvPr id="29" name="Rounded Rectangle 2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04:45</a:t>
            </a:r>
            <a:endParaRPr lang="en-US" sz="3600"/>
          </a:p>
        </p:txBody>
      </p:sp>
      <p:sp>
        <p:nvSpPr>
          <p:cNvPr id="30" name="Rounded Rectangle 2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04:44</a:t>
            </a:r>
            <a:endParaRPr lang="en-US" sz="3600"/>
          </a:p>
        </p:txBody>
      </p:sp>
      <p:sp>
        <p:nvSpPr>
          <p:cNvPr id="31" name="Rounded Rectangle 3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04:43</a:t>
            </a:r>
            <a:endParaRPr lang="en-US" sz="3600"/>
          </a:p>
        </p:txBody>
      </p:sp>
      <p:sp>
        <p:nvSpPr>
          <p:cNvPr id="32" name="Rounded Rectangle 3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04:42</a:t>
            </a:r>
            <a:endParaRPr lang="en-US" sz="3600"/>
          </a:p>
        </p:txBody>
      </p:sp>
      <p:sp>
        <p:nvSpPr>
          <p:cNvPr id="33" name="Rounded Rectangle 3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04:41</a:t>
            </a:r>
            <a:endParaRPr lang="en-US" sz="3600"/>
          </a:p>
        </p:txBody>
      </p:sp>
      <p:sp>
        <p:nvSpPr>
          <p:cNvPr id="34" name="Rounded Rectangle 3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04:40</a:t>
            </a:r>
            <a:endParaRPr lang="en-US" sz="3600"/>
          </a:p>
        </p:txBody>
      </p:sp>
      <p:sp>
        <p:nvSpPr>
          <p:cNvPr id="35" name="Rounded Rectangle 3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04:39</a:t>
            </a:r>
            <a:endParaRPr lang="en-US" sz="3600"/>
          </a:p>
        </p:txBody>
      </p:sp>
      <p:sp>
        <p:nvSpPr>
          <p:cNvPr id="36" name="Rounded Rectangle 3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04:38</a:t>
            </a:r>
            <a:endParaRPr lang="en-US" sz="3600"/>
          </a:p>
        </p:txBody>
      </p:sp>
      <p:sp>
        <p:nvSpPr>
          <p:cNvPr id="37" name="Rounded Rectangle 3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04:37</a:t>
            </a:r>
            <a:endParaRPr lang="en-US" sz="3600"/>
          </a:p>
        </p:txBody>
      </p:sp>
      <p:sp>
        <p:nvSpPr>
          <p:cNvPr id="38" name="Rounded Rectangle 3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04:36</a:t>
            </a:r>
            <a:endParaRPr lang="en-US" sz="3600"/>
          </a:p>
        </p:txBody>
      </p:sp>
      <p:sp>
        <p:nvSpPr>
          <p:cNvPr id="39" name="Rounded Rectangle 3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04:35</a:t>
            </a:r>
            <a:endParaRPr lang="en-US" sz="3600"/>
          </a:p>
        </p:txBody>
      </p:sp>
      <p:sp>
        <p:nvSpPr>
          <p:cNvPr id="40" name="Rounded Rectangle 3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04:34</a:t>
            </a:r>
            <a:endParaRPr lang="en-US" sz="3600"/>
          </a:p>
        </p:txBody>
      </p:sp>
      <p:sp>
        <p:nvSpPr>
          <p:cNvPr id="41" name="Rounded Rectangle 4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04:33</a:t>
            </a:r>
            <a:endParaRPr lang="en-US" sz="3600"/>
          </a:p>
        </p:txBody>
      </p:sp>
      <p:sp>
        <p:nvSpPr>
          <p:cNvPr id="42" name="Rounded Rectangle 4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04:32</a:t>
            </a:r>
            <a:endParaRPr lang="en-US" sz="3600"/>
          </a:p>
        </p:txBody>
      </p:sp>
      <p:sp>
        <p:nvSpPr>
          <p:cNvPr id="43" name="Rounded Rectangle 4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04:31</a:t>
            </a:r>
            <a:endParaRPr lang="en-US" sz="3600"/>
          </a:p>
        </p:txBody>
      </p:sp>
      <p:sp>
        <p:nvSpPr>
          <p:cNvPr id="44" name="Rounded Rectangle 4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04:30</a:t>
            </a:r>
            <a:endParaRPr lang="en-US" sz="3600"/>
          </a:p>
        </p:txBody>
      </p:sp>
      <p:sp>
        <p:nvSpPr>
          <p:cNvPr id="45" name="Rounded Rectangle 4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04:29</a:t>
            </a:r>
            <a:endParaRPr lang="en-US" sz="3600"/>
          </a:p>
        </p:txBody>
      </p:sp>
      <p:sp>
        <p:nvSpPr>
          <p:cNvPr id="46" name="Rounded Rectangle 4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04:28</a:t>
            </a:r>
            <a:endParaRPr lang="en-US" sz="3600"/>
          </a:p>
        </p:txBody>
      </p:sp>
      <p:sp>
        <p:nvSpPr>
          <p:cNvPr id="47" name="Rounded Rectangle 4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04:27</a:t>
            </a:r>
            <a:endParaRPr lang="en-US" sz="3600"/>
          </a:p>
        </p:txBody>
      </p:sp>
      <p:sp>
        <p:nvSpPr>
          <p:cNvPr id="48" name="Rounded Rectangle 4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04:26</a:t>
            </a:r>
            <a:endParaRPr lang="en-US" sz="3600"/>
          </a:p>
        </p:txBody>
      </p:sp>
      <p:sp>
        <p:nvSpPr>
          <p:cNvPr id="49" name="Rounded Rectangle 4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04:25</a:t>
            </a:r>
            <a:endParaRPr lang="en-US" sz="3600"/>
          </a:p>
        </p:txBody>
      </p:sp>
      <p:sp>
        <p:nvSpPr>
          <p:cNvPr id="50" name="Rounded Rectangle 4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04:24</a:t>
            </a:r>
            <a:endParaRPr lang="en-US" sz="3600"/>
          </a:p>
        </p:txBody>
      </p:sp>
      <p:sp>
        <p:nvSpPr>
          <p:cNvPr id="51" name="Rounded Rectangle 5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04:23</a:t>
            </a:r>
            <a:endParaRPr lang="en-US" sz="3600"/>
          </a:p>
        </p:txBody>
      </p:sp>
      <p:sp>
        <p:nvSpPr>
          <p:cNvPr id="52" name="Rounded Rectangle 5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04:22</a:t>
            </a:r>
            <a:endParaRPr lang="en-US" sz="3600"/>
          </a:p>
        </p:txBody>
      </p:sp>
      <p:sp>
        <p:nvSpPr>
          <p:cNvPr id="53" name="Rounded Rectangle 5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04:21</a:t>
            </a:r>
            <a:endParaRPr lang="en-US" sz="3600"/>
          </a:p>
        </p:txBody>
      </p:sp>
      <p:sp>
        <p:nvSpPr>
          <p:cNvPr id="54" name="Rounded Rectangle 5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04:20</a:t>
            </a:r>
            <a:endParaRPr lang="en-US" sz="3600"/>
          </a:p>
        </p:txBody>
      </p:sp>
      <p:sp>
        <p:nvSpPr>
          <p:cNvPr id="55" name="Rounded Rectangle 5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04:19</a:t>
            </a:r>
            <a:endParaRPr lang="en-US" sz="3600"/>
          </a:p>
        </p:txBody>
      </p:sp>
      <p:sp>
        <p:nvSpPr>
          <p:cNvPr id="56" name="Rounded Rectangle 5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04:18</a:t>
            </a:r>
            <a:endParaRPr lang="en-US" sz="3600"/>
          </a:p>
        </p:txBody>
      </p:sp>
      <p:sp>
        <p:nvSpPr>
          <p:cNvPr id="57" name="Rounded Rectangle 5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04:17</a:t>
            </a:r>
            <a:endParaRPr lang="en-US" sz="3600"/>
          </a:p>
        </p:txBody>
      </p:sp>
      <p:sp>
        <p:nvSpPr>
          <p:cNvPr id="58" name="Rounded Rectangle 5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04:16</a:t>
            </a:r>
            <a:endParaRPr lang="en-US" sz="3600"/>
          </a:p>
        </p:txBody>
      </p:sp>
      <p:sp>
        <p:nvSpPr>
          <p:cNvPr id="59" name="Rounded Rectangle 5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04:15</a:t>
            </a:r>
            <a:endParaRPr lang="en-US" sz="3600"/>
          </a:p>
        </p:txBody>
      </p:sp>
      <p:sp>
        <p:nvSpPr>
          <p:cNvPr id="60" name="Rounded Rectangle 5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04:14</a:t>
            </a:r>
            <a:endParaRPr lang="en-US" sz="3600"/>
          </a:p>
        </p:txBody>
      </p:sp>
      <p:sp>
        <p:nvSpPr>
          <p:cNvPr id="61" name="Rounded Rectangle 6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04:13</a:t>
            </a:r>
            <a:endParaRPr lang="en-US" sz="3600"/>
          </a:p>
        </p:txBody>
      </p:sp>
      <p:sp>
        <p:nvSpPr>
          <p:cNvPr id="62" name="Rounded Rectangle 6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04:12</a:t>
            </a:r>
            <a:endParaRPr lang="en-US" sz="3600"/>
          </a:p>
        </p:txBody>
      </p:sp>
      <p:sp>
        <p:nvSpPr>
          <p:cNvPr id="63" name="Rounded Rectangle 6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04:11</a:t>
            </a:r>
            <a:endParaRPr lang="en-US" sz="3600"/>
          </a:p>
        </p:txBody>
      </p:sp>
      <p:sp>
        <p:nvSpPr>
          <p:cNvPr id="64" name="Rounded Rectangle 6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04:10</a:t>
            </a:r>
            <a:endParaRPr lang="en-US" sz="3600"/>
          </a:p>
        </p:txBody>
      </p:sp>
      <p:sp>
        <p:nvSpPr>
          <p:cNvPr id="65" name="Rounded Rectangle 6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04:09</a:t>
            </a:r>
            <a:endParaRPr lang="en-US" sz="3600"/>
          </a:p>
        </p:txBody>
      </p:sp>
      <p:sp>
        <p:nvSpPr>
          <p:cNvPr id="66" name="Rounded Rectangle 6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04:08</a:t>
            </a:r>
            <a:endParaRPr lang="en-US" sz="3600"/>
          </a:p>
        </p:txBody>
      </p:sp>
      <p:sp>
        <p:nvSpPr>
          <p:cNvPr id="67" name="Rounded Rectangle 6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04:07</a:t>
            </a:r>
            <a:endParaRPr lang="en-US" sz="3600"/>
          </a:p>
        </p:txBody>
      </p:sp>
      <p:sp>
        <p:nvSpPr>
          <p:cNvPr id="68" name="Rounded Rectangle 6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04:06</a:t>
            </a:r>
            <a:endParaRPr lang="en-US" sz="3600"/>
          </a:p>
        </p:txBody>
      </p:sp>
      <p:sp>
        <p:nvSpPr>
          <p:cNvPr id="69" name="Rounded Rectangle 6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04:05</a:t>
            </a:r>
            <a:endParaRPr lang="en-US" sz="3600"/>
          </a:p>
        </p:txBody>
      </p:sp>
      <p:sp>
        <p:nvSpPr>
          <p:cNvPr id="70" name="Rounded Rectangle 6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04:04</a:t>
            </a:r>
            <a:endParaRPr lang="en-US" sz="3600"/>
          </a:p>
        </p:txBody>
      </p:sp>
      <p:sp>
        <p:nvSpPr>
          <p:cNvPr id="71" name="Rounded Rectangle 7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04:03</a:t>
            </a:r>
            <a:endParaRPr lang="en-US" sz="3600"/>
          </a:p>
        </p:txBody>
      </p:sp>
      <p:sp>
        <p:nvSpPr>
          <p:cNvPr id="72" name="Rounded Rectangle 7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04:02</a:t>
            </a:r>
            <a:endParaRPr lang="en-US" sz="3600"/>
          </a:p>
        </p:txBody>
      </p:sp>
      <p:sp>
        <p:nvSpPr>
          <p:cNvPr id="73" name="Rounded Rectangle 7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04:01</a:t>
            </a:r>
            <a:endParaRPr lang="en-US" sz="3600"/>
          </a:p>
        </p:txBody>
      </p:sp>
      <p:sp>
        <p:nvSpPr>
          <p:cNvPr id="74" name="Rounded Rectangle 7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04:00</a:t>
            </a:r>
            <a:endParaRPr lang="en-US" sz="3600"/>
          </a:p>
        </p:txBody>
      </p:sp>
      <p:sp>
        <p:nvSpPr>
          <p:cNvPr id="75" name="Rounded Rectangle 7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03:59</a:t>
            </a:r>
            <a:endParaRPr lang="en-US" sz="3600"/>
          </a:p>
        </p:txBody>
      </p:sp>
      <p:sp>
        <p:nvSpPr>
          <p:cNvPr id="76" name="Rounded Rectangle 7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03:58</a:t>
            </a:r>
            <a:endParaRPr lang="en-US" sz="3600"/>
          </a:p>
        </p:txBody>
      </p:sp>
      <p:sp>
        <p:nvSpPr>
          <p:cNvPr id="77" name="Rounded Rectangle 7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03:57</a:t>
            </a:r>
            <a:endParaRPr lang="en-US" sz="3600"/>
          </a:p>
        </p:txBody>
      </p:sp>
      <p:sp>
        <p:nvSpPr>
          <p:cNvPr id="78" name="Rounded Rectangle 7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03:56</a:t>
            </a:r>
            <a:endParaRPr lang="en-US" sz="3600"/>
          </a:p>
        </p:txBody>
      </p:sp>
      <p:sp>
        <p:nvSpPr>
          <p:cNvPr id="79" name="Rounded Rectangle 7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03:55</a:t>
            </a:r>
            <a:endParaRPr lang="en-US" sz="3600"/>
          </a:p>
        </p:txBody>
      </p:sp>
      <p:sp>
        <p:nvSpPr>
          <p:cNvPr id="80" name="Rounded Rectangle 7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03:54</a:t>
            </a:r>
            <a:endParaRPr lang="en-US" sz="3600"/>
          </a:p>
        </p:txBody>
      </p:sp>
      <p:sp>
        <p:nvSpPr>
          <p:cNvPr id="81" name="Rounded Rectangle 8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03:53</a:t>
            </a:r>
            <a:endParaRPr lang="en-US" sz="3600"/>
          </a:p>
        </p:txBody>
      </p:sp>
      <p:sp>
        <p:nvSpPr>
          <p:cNvPr id="82" name="Rounded Rectangle 8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03:52</a:t>
            </a:r>
            <a:endParaRPr lang="en-US" sz="3600"/>
          </a:p>
        </p:txBody>
      </p:sp>
      <p:sp>
        <p:nvSpPr>
          <p:cNvPr id="83" name="Rounded Rectangle 8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03:51</a:t>
            </a:r>
            <a:endParaRPr lang="en-US" sz="3600"/>
          </a:p>
        </p:txBody>
      </p:sp>
      <p:sp>
        <p:nvSpPr>
          <p:cNvPr id="84" name="Rounded Rectangle 8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03:50</a:t>
            </a:r>
            <a:endParaRPr lang="en-US" sz="3600"/>
          </a:p>
        </p:txBody>
      </p:sp>
      <p:sp>
        <p:nvSpPr>
          <p:cNvPr id="85" name="Rounded Rectangle 8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03:49</a:t>
            </a:r>
            <a:endParaRPr lang="en-US" sz="3600"/>
          </a:p>
        </p:txBody>
      </p:sp>
      <p:sp>
        <p:nvSpPr>
          <p:cNvPr id="86" name="Rounded Rectangle 8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03:48</a:t>
            </a:r>
            <a:endParaRPr lang="en-US" sz="3600"/>
          </a:p>
        </p:txBody>
      </p:sp>
      <p:sp>
        <p:nvSpPr>
          <p:cNvPr id="87" name="Rounded Rectangle 8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03:47</a:t>
            </a:r>
            <a:endParaRPr lang="en-US" sz="3600"/>
          </a:p>
        </p:txBody>
      </p:sp>
      <p:sp>
        <p:nvSpPr>
          <p:cNvPr id="88" name="Rounded Rectangle 8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03:46</a:t>
            </a:r>
            <a:endParaRPr lang="en-US" sz="3600"/>
          </a:p>
        </p:txBody>
      </p:sp>
      <p:sp>
        <p:nvSpPr>
          <p:cNvPr id="89" name="Rounded Rectangle 8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03:45</a:t>
            </a:r>
            <a:endParaRPr lang="en-US" sz="3600"/>
          </a:p>
        </p:txBody>
      </p:sp>
      <p:sp>
        <p:nvSpPr>
          <p:cNvPr id="90" name="Rounded Rectangle 8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03:44</a:t>
            </a:r>
            <a:endParaRPr lang="en-US" sz="3600"/>
          </a:p>
        </p:txBody>
      </p:sp>
      <p:sp>
        <p:nvSpPr>
          <p:cNvPr id="91" name="Rounded Rectangle 9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03:43</a:t>
            </a:r>
            <a:endParaRPr lang="en-US" sz="3600"/>
          </a:p>
        </p:txBody>
      </p:sp>
      <p:sp>
        <p:nvSpPr>
          <p:cNvPr id="92" name="Rounded Rectangle 9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03:42</a:t>
            </a:r>
            <a:endParaRPr lang="en-US" sz="3600"/>
          </a:p>
        </p:txBody>
      </p:sp>
      <p:sp>
        <p:nvSpPr>
          <p:cNvPr id="93" name="Rounded Rectangle 9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03:41</a:t>
            </a:r>
            <a:endParaRPr lang="en-US" sz="3600"/>
          </a:p>
        </p:txBody>
      </p:sp>
      <p:sp>
        <p:nvSpPr>
          <p:cNvPr id="94" name="Rounded Rectangle 9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03:40</a:t>
            </a:r>
            <a:endParaRPr lang="en-US" sz="3600"/>
          </a:p>
        </p:txBody>
      </p:sp>
      <p:sp>
        <p:nvSpPr>
          <p:cNvPr id="95" name="Rounded Rectangle 9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03:39</a:t>
            </a:r>
            <a:endParaRPr lang="en-US" sz="3600"/>
          </a:p>
        </p:txBody>
      </p:sp>
      <p:sp>
        <p:nvSpPr>
          <p:cNvPr id="96" name="Rounded Rectangle 9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03:38</a:t>
            </a:r>
            <a:endParaRPr lang="en-US" sz="3600"/>
          </a:p>
        </p:txBody>
      </p:sp>
      <p:sp>
        <p:nvSpPr>
          <p:cNvPr id="97" name="Rounded Rectangle 9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03:37</a:t>
            </a:r>
            <a:endParaRPr lang="en-US" sz="3600"/>
          </a:p>
        </p:txBody>
      </p:sp>
      <p:sp>
        <p:nvSpPr>
          <p:cNvPr id="98" name="Rounded Rectangle 9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03:36</a:t>
            </a:r>
            <a:endParaRPr lang="en-US" sz="3600"/>
          </a:p>
        </p:txBody>
      </p:sp>
      <p:sp>
        <p:nvSpPr>
          <p:cNvPr id="99" name="Rounded Rectangle 9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03:35</a:t>
            </a:r>
            <a:endParaRPr lang="en-US" sz="3600"/>
          </a:p>
        </p:txBody>
      </p:sp>
      <p:sp>
        <p:nvSpPr>
          <p:cNvPr id="100" name="Rounded Rectangle 9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03:34</a:t>
            </a:r>
            <a:endParaRPr lang="en-US" sz="3600"/>
          </a:p>
        </p:txBody>
      </p:sp>
      <p:sp>
        <p:nvSpPr>
          <p:cNvPr id="101" name="Rounded Rectangle 10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03:33</a:t>
            </a:r>
            <a:endParaRPr lang="en-US" sz="3600"/>
          </a:p>
        </p:txBody>
      </p:sp>
      <p:sp>
        <p:nvSpPr>
          <p:cNvPr id="102" name="Rounded Rectangle 10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03:32</a:t>
            </a:r>
            <a:endParaRPr lang="en-US" sz="3600"/>
          </a:p>
        </p:txBody>
      </p:sp>
      <p:sp>
        <p:nvSpPr>
          <p:cNvPr id="103" name="Rounded Rectangle 10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03:31</a:t>
            </a:r>
            <a:endParaRPr lang="en-US" sz="3600"/>
          </a:p>
        </p:txBody>
      </p:sp>
      <p:sp>
        <p:nvSpPr>
          <p:cNvPr id="104" name="Rounded Rectangle 10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03:30</a:t>
            </a:r>
            <a:endParaRPr lang="en-US" sz="3600"/>
          </a:p>
        </p:txBody>
      </p:sp>
      <p:sp>
        <p:nvSpPr>
          <p:cNvPr id="105" name="Rounded Rectangle 10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03:29</a:t>
            </a:r>
            <a:endParaRPr lang="en-US" sz="3600"/>
          </a:p>
        </p:txBody>
      </p:sp>
      <p:sp>
        <p:nvSpPr>
          <p:cNvPr id="106" name="Rounded Rectangle 10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03:28</a:t>
            </a:r>
            <a:endParaRPr lang="en-US" sz="3600"/>
          </a:p>
        </p:txBody>
      </p:sp>
      <p:sp>
        <p:nvSpPr>
          <p:cNvPr id="107" name="Rounded Rectangle 10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03:27</a:t>
            </a:r>
            <a:endParaRPr lang="en-US" sz="3600"/>
          </a:p>
        </p:txBody>
      </p:sp>
      <p:sp>
        <p:nvSpPr>
          <p:cNvPr id="108" name="Rounded Rectangle 10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03:26</a:t>
            </a:r>
            <a:endParaRPr lang="en-US" sz="3600"/>
          </a:p>
        </p:txBody>
      </p:sp>
      <p:sp>
        <p:nvSpPr>
          <p:cNvPr id="109" name="Rounded Rectangle 10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03:25</a:t>
            </a:r>
            <a:endParaRPr lang="en-US" sz="3600"/>
          </a:p>
        </p:txBody>
      </p:sp>
      <p:sp>
        <p:nvSpPr>
          <p:cNvPr id="110" name="Rounded Rectangle 10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03:24</a:t>
            </a:r>
            <a:endParaRPr lang="en-US" sz="3600"/>
          </a:p>
        </p:txBody>
      </p:sp>
      <p:sp>
        <p:nvSpPr>
          <p:cNvPr id="111" name="Rounded Rectangle 11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03:23</a:t>
            </a:r>
            <a:endParaRPr lang="en-US" sz="3600"/>
          </a:p>
        </p:txBody>
      </p:sp>
      <p:sp>
        <p:nvSpPr>
          <p:cNvPr id="112" name="Rounded Rectangle 11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03:22</a:t>
            </a:r>
            <a:endParaRPr lang="en-US" sz="3600"/>
          </a:p>
        </p:txBody>
      </p:sp>
      <p:sp>
        <p:nvSpPr>
          <p:cNvPr id="113" name="Rounded Rectangle 11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03:21</a:t>
            </a:r>
            <a:endParaRPr lang="en-US" sz="3600"/>
          </a:p>
        </p:txBody>
      </p:sp>
      <p:sp>
        <p:nvSpPr>
          <p:cNvPr id="114" name="Rounded Rectangle 11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03:20</a:t>
            </a:r>
            <a:endParaRPr lang="en-US" sz="3600"/>
          </a:p>
        </p:txBody>
      </p:sp>
      <p:sp>
        <p:nvSpPr>
          <p:cNvPr id="115" name="Rounded Rectangle 11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03:19</a:t>
            </a:r>
            <a:endParaRPr lang="en-US" sz="3600"/>
          </a:p>
        </p:txBody>
      </p:sp>
      <p:sp>
        <p:nvSpPr>
          <p:cNvPr id="116" name="Rounded Rectangle 11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03:18</a:t>
            </a:r>
            <a:endParaRPr lang="en-US" sz="3600"/>
          </a:p>
        </p:txBody>
      </p:sp>
      <p:sp>
        <p:nvSpPr>
          <p:cNvPr id="117" name="Rounded Rectangle 11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03:17</a:t>
            </a:r>
            <a:endParaRPr lang="en-US" sz="3600"/>
          </a:p>
        </p:txBody>
      </p:sp>
      <p:sp>
        <p:nvSpPr>
          <p:cNvPr id="118" name="Rounded Rectangle 11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03:16</a:t>
            </a:r>
            <a:endParaRPr lang="en-US" sz="3600"/>
          </a:p>
        </p:txBody>
      </p:sp>
      <p:sp>
        <p:nvSpPr>
          <p:cNvPr id="119" name="Rounded Rectangle 11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03:15</a:t>
            </a:r>
            <a:endParaRPr lang="en-US" sz="3600"/>
          </a:p>
        </p:txBody>
      </p:sp>
      <p:sp>
        <p:nvSpPr>
          <p:cNvPr id="120" name="Rounded Rectangle 11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03:14</a:t>
            </a:r>
            <a:endParaRPr lang="en-US" sz="3600"/>
          </a:p>
        </p:txBody>
      </p:sp>
      <p:sp>
        <p:nvSpPr>
          <p:cNvPr id="121" name="Rounded Rectangle 12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03:13</a:t>
            </a:r>
            <a:endParaRPr lang="en-US" sz="3600"/>
          </a:p>
        </p:txBody>
      </p:sp>
      <p:sp>
        <p:nvSpPr>
          <p:cNvPr id="122" name="Rounded Rectangle 12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03:12</a:t>
            </a:r>
            <a:endParaRPr lang="en-US" sz="3600"/>
          </a:p>
        </p:txBody>
      </p:sp>
      <p:sp>
        <p:nvSpPr>
          <p:cNvPr id="123" name="Rounded Rectangle 12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03:11</a:t>
            </a:r>
            <a:endParaRPr lang="en-US" sz="3600"/>
          </a:p>
        </p:txBody>
      </p:sp>
      <p:sp>
        <p:nvSpPr>
          <p:cNvPr id="124" name="Rounded Rectangle 12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03:10</a:t>
            </a:r>
            <a:endParaRPr lang="en-US" sz="3600"/>
          </a:p>
        </p:txBody>
      </p:sp>
      <p:sp>
        <p:nvSpPr>
          <p:cNvPr id="125" name="Rounded Rectangle 12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03:09</a:t>
            </a:r>
            <a:endParaRPr lang="en-US" sz="3600"/>
          </a:p>
        </p:txBody>
      </p:sp>
      <p:sp>
        <p:nvSpPr>
          <p:cNvPr id="126" name="Rounded Rectangle 12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03:08</a:t>
            </a:r>
            <a:endParaRPr lang="en-US" sz="3600"/>
          </a:p>
        </p:txBody>
      </p:sp>
      <p:sp>
        <p:nvSpPr>
          <p:cNvPr id="127" name="Rounded Rectangle 12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03:07</a:t>
            </a:r>
            <a:endParaRPr lang="en-US" sz="3600"/>
          </a:p>
        </p:txBody>
      </p:sp>
      <p:sp>
        <p:nvSpPr>
          <p:cNvPr id="128" name="Rounded Rectangle 12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03:06</a:t>
            </a:r>
            <a:endParaRPr lang="en-US" sz="3600"/>
          </a:p>
        </p:txBody>
      </p:sp>
      <p:sp>
        <p:nvSpPr>
          <p:cNvPr id="129" name="Rounded Rectangle 12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03:05</a:t>
            </a:r>
            <a:endParaRPr lang="en-US" sz="3600"/>
          </a:p>
        </p:txBody>
      </p:sp>
      <p:sp>
        <p:nvSpPr>
          <p:cNvPr id="130" name="Rounded Rectangle 12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03:04</a:t>
            </a:r>
            <a:endParaRPr lang="en-US" sz="3600"/>
          </a:p>
        </p:txBody>
      </p:sp>
      <p:sp>
        <p:nvSpPr>
          <p:cNvPr id="131" name="Rounded Rectangle 13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03:03</a:t>
            </a:r>
            <a:endParaRPr lang="en-US" sz="3600"/>
          </a:p>
        </p:txBody>
      </p:sp>
      <p:sp>
        <p:nvSpPr>
          <p:cNvPr id="132" name="Rounded Rectangle 13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03:02</a:t>
            </a:r>
            <a:endParaRPr lang="en-US" sz="3600"/>
          </a:p>
        </p:txBody>
      </p:sp>
      <p:sp>
        <p:nvSpPr>
          <p:cNvPr id="133" name="Rounded Rectangle 13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03:01</a:t>
            </a:r>
            <a:endParaRPr lang="en-US" sz="3600"/>
          </a:p>
        </p:txBody>
      </p:sp>
      <p:sp>
        <p:nvSpPr>
          <p:cNvPr id="134" name="Rounded Rectangle 13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03:00</a:t>
            </a:r>
            <a:endParaRPr lang="en-US" sz="3600"/>
          </a:p>
        </p:txBody>
      </p:sp>
      <p:sp>
        <p:nvSpPr>
          <p:cNvPr id="135" name="Rounded Rectangle 13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02:59</a:t>
            </a:r>
            <a:endParaRPr lang="en-US" sz="3600"/>
          </a:p>
        </p:txBody>
      </p:sp>
      <p:sp>
        <p:nvSpPr>
          <p:cNvPr id="136" name="Rounded Rectangle 13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02:58</a:t>
            </a:r>
            <a:endParaRPr lang="en-US" sz="3600"/>
          </a:p>
        </p:txBody>
      </p:sp>
      <p:sp>
        <p:nvSpPr>
          <p:cNvPr id="137" name="Rounded Rectangle 13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02:57</a:t>
            </a:r>
            <a:endParaRPr lang="en-US" sz="3600"/>
          </a:p>
        </p:txBody>
      </p:sp>
      <p:sp>
        <p:nvSpPr>
          <p:cNvPr id="138" name="Rounded Rectangle 13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02:56</a:t>
            </a:r>
            <a:endParaRPr lang="en-US" sz="3600"/>
          </a:p>
        </p:txBody>
      </p:sp>
      <p:sp>
        <p:nvSpPr>
          <p:cNvPr id="139" name="Rounded Rectangle 13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02:55</a:t>
            </a:r>
            <a:endParaRPr lang="en-US" sz="3600"/>
          </a:p>
        </p:txBody>
      </p:sp>
      <p:sp>
        <p:nvSpPr>
          <p:cNvPr id="140" name="Rounded Rectangle 13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02:54</a:t>
            </a:r>
            <a:endParaRPr lang="en-US" sz="3600"/>
          </a:p>
        </p:txBody>
      </p:sp>
      <p:sp>
        <p:nvSpPr>
          <p:cNvPr id="141" name="Rounded Rectangle 14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02:53</a:t>
            </a:r>
            <a:endParaRPr lang="en-US" sz="3600"/>
          </a:p>
        </p:txBody>
      </p:sp>
      <p:sp>
        <p:nvSpPr>
          <p:cNvPr id="142" name="Rounded Rectangle 14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02:52</a:t>
            </a:r>
            <a:endParaRPr lang="en-US" sz="3600"/>
          </a:p>
        </p:txBody>
      </p:sp>
      <p:sp>
        <p:nvSpPr>
          <p:cNvPr id="143" name="Rounded Rectangle 14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02:51</a:t>
            </a:r>
            <a:endParaRPr lang="en-US" sz="3600"/>
          </a:p>
        </p:txBody>
      </p:sp>
      <p:sp>
        <p:nvSpPr>
          <p:cNvPr id="144" name="Rounded Rectangle 14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02:50</a:t>
            </a:r>
            <a:endParaRPr lang="en-US" sz="3600"/>
          </a:p>
        </p:txBody>
      </p:sp>
      <p:sp>
        <p:nvSpPr>
          <p:cNvPr id="145" name="Rounded Rectangle 14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02:49</a:t>
            </a:r>
            <a:endParaRPr lang="en-US" sz="3600"/>
          </a:p>
        </p:txBody>
      </p:sp>
      <p:sp>
        <p:nvSpPr>
          <p:cNvPr id="146" name="Rounded Rectangle 14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02:48</a:t>
            </a:r>
            <a:endParaRPr lang="en-US" sz="3600"/>
          </a:p>
        </p:txBody>
      </p:sp>
      <p:sp>
        <p:nvSpPr>
          <p:cNvPr id="147" name="Rounded Rectangle 14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02:47</a:t>
            </a:r>
            <a:endParaRPr lang="en-US" sz="3600"/>
          </a:p>
        </p:txBody>
      </p:sp>
      <p:sp>
        <p:nvSpPr>
          <p:cNvPr id="148" name="Rounded Rectangle 14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02:46</a:t>
            </a:r>
            <a:endParaRPr lang="en-US" sz="3600"/>
          </a:p>
        </p:txBody>
      </p:sp>
      <p:sp>
        <p:nvSpPr>
          <p:cNvPr id="149" name="Rounded Rectangle 14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02:45</a:t>
            </a:r>
            <a:endParaRPr lang="en-US" sz="3600"/>
          </a:p>
        </p:txBody>
      </p:sp>
      <p:sp>
        <p:nvSpPr>
          <p:cNvPr id="150" name="Rounded Rectangle 14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02:44</a:t>
            </a:r>
            <a:endParaRPr lang="en-US" sz="3600"/>
          </a:p>
        </p:txBody>
      </p:sp>
      <p:sp>
        <p:nvSpPr>
          <p:cNvPr id="151" name="Rounded Rectangle 15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02:43</a:t>
            </a:r>
            <a:endParaRPr lang="en-US" sz="3600"/>
          </a:p>
        </p:txBody>
      </p:sp>
      <p:sp>
        <p:nvSpPr>
          <p:cNvPr id="152" name="Rounded Rectangle 15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02:42</a:t>
            </a:r>
            <a:endParaRPr lang="en-US" sz="3600"/>
          </a:p>
        </p:txBody>
      </p:sp>
      <p:sp>
        <p:nvSpPr>
          <p:cNvPr id="153" name="Rounded Rectangle 15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02:41</a:t>
            </a:r>
            <a:endParaRPr lang="en-US" sz="3600"/>
          </a:p>
        </p:txBody>
      </p:sp>
      <p:sp>
        <p:nvSpPr>
          <p:cNvPr id="154" name="Rounded Rectangle 15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02:40</a:t>
            </a:r>
            <a:endParaRPr lang="en-US" sz="3600"/>
          </a:p>
        </p:txBody>
      </p:sp>
      <p:sp>
        <p:nvSpPr>
          <p:cNvPr id="155" name="Rounded Rectangle 15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02:39</a:t>
            </a:r>
            <a:endParaRPr lang="en-US" sz="3600"/>
          </a:p>
        </p:txBody>
      </p:sp>
      <p:sp>
        <p:nvSpPr>
          <p:cNvPr id="156" name="Rounded Rectangle 15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02:38</a:t>
            </a:r>
            <a:endParaRPr lang="en-US" sz="3600"/>
          </a:p>
        </p:txBody>
      </p:sp>
      <p:sp>
        <p:nvSpPr>
          <p:cNvPr id="157" name="Rounded Rectangle 15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02:37</a:t>
            </a:r>
            <a:endParaRPr lang="en-US" sz="3600"/>
          </a:p>
        </p:txBody>
      </p:sp>
      <p:sp>
        <p:nvSpPr>
          <p:cNvPr id="158" name="Rounded Rectangle 15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02:36</a:t>
            </a:r>
            <a:endParaRPr lang="en-US" sz="3600"/>
          </a:p>
        </p:txBody>
      </p:sp>
      <p:sp>
        <p:nvSpPr>
          <p:cNvPr id="159" name="Rounded Rectangle 15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02:35</a:t>
            </a:r>
            <a:endParaRPr lang="en-US" sz="3600"/>
          </a:p>
        </p:txBody>
      </p:sp>
      <p:sp>
        <p:nvSpPr>
          <p:cNvPr id="160" name="Rounded Rectangle 15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02:34</a:t>
            </a:r>
            <a:endParaRPr lang="en-US" sz="3600"/>
          </a:p>
        </p:txBody>
      </p:sp>
      <p:sp>
        <p:nvSpPr>
          <p:cNvPr id="161" name="Rounded Rectangle 16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02:33</a:t>
            </a:r>
            <a:endParaRPr lang="en-US" sz="3600"/>
          </a:p>
        </p:txBody>
      </p:sp>
      <p:sp>
        <p:nvSpPr>
          <p:cNvPr id="162" name="Rounded Rectangle 16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02:32</a:t>
            </a:r>
            <a:endParaRPr lang="en-US" sz="3600"/>
          </a:p>
        </p:txBody>
      </p:sp>
      <p:sp>
        <p:nvSpPr>
          <p:cNvPr id="163" name="Rounded Rectangle 16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02:31</a:t>
            </a:r>
            <a:endParaRPr lang="en-US" sz="3600"/>
          </a:p>
        </p:txBody>
      </p:sp>
      <p:sp>
        <p:nvSpPr>
          <p:cNvPr id="164" name="Rounded Rectangle 16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02:30</a:t>
            </a:r>
            <a:endParaRPr lang="en-US" sz="3600"/>
          </a:p>
        </p:txBody>
      </p:sp>
      <p:sp>
        <p:nvSpPr>
          <p:cNvPr id="165" name="Rounded Rectangle 16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02:29</a:t>
            </a:r>
            <a:endParaRPr lang="en-US" sz="3600"/>
          </a:p>
        </p:txBody>
      </p:sp>
      <p:sp>
        <p:nvSpPr>
          <p:cNvPr id="166" name="Rounded Rectangle 16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02:28</a:t>
            </a:r>
            <a:endParaRPr lang="en-US" sz="3600"/>
          </a:p>
        </p:txBody>
      </p:sp>
      <p:sp>
        <p:nvSpPr>
          <p:cNvPr id="167" name="Rounded Rectangle 16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02:27</a:t>
            </a:r>
            <a:endParaRPr lang="en-US" sz="3600"/>
          </a:p>
        </p:txBody>
      </p:sp>
      <p:sp>
        <p:nvSpPr>
          <p:cNvPr id="168" name="Rounded Rectangle 16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02:26</a:t>
            </a:r>
            <a:endParaRPr lang="en-US" sz="3600"/>
          </a:p>
        </p:txBody>
      </p:sp>
      <p:sp>
        <p:nvSpPr>
          <p:cNvPr id="169" name="Rounded Rectangle 16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02:25</a:t>
            </a:r>
            <a:endParaRPr lang="en-US" sz="3600"/>
          </a:p>
        </p:txBody>
      </p:sp>
      <p:sp>
        <p:nvSpPr>
          <p:cNvPr id="170" name="Rounded Rectangle 16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02:24</a:t>
            </a:r>
            <a:endParaRPr lang="en-US" sz="3600"/>
          </a:p>
        </p:txBody>
      </p:sp>
      <p:sp>
        <p:nvSpPr>
          <p:cNvPr id="171" name="Rounded Rectangle 17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02:23</a:t>
            </a:r>
            <a:endParaRPr lang="en-US" sz="3600"/>
          </a:p>
        </p:txBody>
      </p:sp>
      <p:sp>
        <p:nvSpPr>
          <p:cNvPr id="172" name="Rounded Rectangle 17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02:22</a:t>
            </a:r>
            <a:endParaRPr lang="en-US" sz="3600"/>
          </a:p>
        </p:txBody>
      </p:sp>
      <p:sp>
        <p:nvSpPr>
          <p:cNvPr id="173" name="Rounded Rectangle 17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02:21</a:t>
            </a:r>
            <a:endParaRPr lang="en-US" sz="3600"/>
          </a:p>
        </p:txBody>
      </p:sp>
      <p:sp>
        <p:nvSpPr>
          <p:cNvPr id="174" name="Rounded Rectangle 17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02:20</a:t>
            </a:r>
            <a:endParaRPr lang="en-US" sz="3600"/>
          </a:p>
        </p:txBody>
      </p:sp>
      <p:sp>
        <p:nvSpPr>
          <p:cNvPr id="175" name="Rounded Rectangle 17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02:19</a:t>
            </a:r>
            <a:endParaRPr lang="en-US" sz="3600"/>
          </a:p>
        </p:txBody>
      </p:sp>
      <p:sp>
        <p:nvSpPr>
          <p:cNvPr id="176" name="Rounded Rectangle 17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02:18</a:t>
            </a:r>
            <a:endParaRPr lang="en-US" sz="3600"/>
          </a:p>
        </p:txBody>
      </p:sp>
      <p:sp>
        <p:nvSpPr>
          <p:cNvPr id="177" name="Rounded Rectangle 17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02:17</a:t>
            </a:r>
            <a:endParaRPr lang="en-US" sz="3600"/>
          </a:p>
        </p:txBody>
      </p:sp>
      <p:sp>
        <p:nvSpPr>
          <p:cNvPr id="178" name="Rounded Rectangle 17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02:16</a:t>
            </a:r>
            <a:endParaRPr lang="en-US" sz="3600"/>
          </a:p>
        </p:txBody>
      </p:sp>
      <p:sp>
        <p:nvSpPr>
          <p:cNvPr id="179" name="Rounded Rectangle 17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02:15</a:t>
            </a:r>
            <a:endParaRPr lang="en-US" sz="3600"/>
          </a:p>
        </p:txBody>
      </p:sp>
      <p:sp>
        <p:nvSpPr>
          <p:cNvPr id="180" name="Rounded Rectangle 17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02:14</a:t>
            </a:r>
            <a:endParaRPr lang="en-US" sz="3600"/>
          </a:p>
        </p:txBody>
      </p:sp>
      <p:sp>
        <p:nvSpPr>
          <p:cNvPr id="181" name="Rounded Rectangle 18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02:13</a:t>
            </a:r>
            <a:endParaRPr lang="en-US" sz="3600"/>
          </a:p>
        </p:txBody>
      </p:sp>
      <p:sp>
        <p:nvSpPr>
          <p:cNvPr id="182" name="Rounded Rectangle 18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02:12</a:t>
            </a:r>
            <a:endParaRPr lang="en-US" sz="3600"/>
          </a:p>
        </p:txBody>
      </p:sp>
      <p:sp>
        <p:nvSpPr>
          <p:cNvPr id="183" name="Rounded Rectangle 18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02:11</a:t>
            </a:r>
            <a:endParaRPr lang="en-US" sz="3600"/>
          </a:p>
        </p:txBody>
      </p:sp>
      <p:sp>
        <p:nvSpPr>
          <p:cNvPr id="184" name="Rounded Rectangle 18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02:10</a:t>
            </a:r>
            <a:endParaRPr lang="en-US" sz="3600"/>
          </a:p>
        </p:txBody>
      </p:sp>
      <p:sp>
        <p:nvSpPr>
          <p:cNvPr id="185" name="Rounded Rectangle 18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02:09</a:t>
            </a:r>
            <a:endParaRPr lang="en-US" sz="3600"/>
          </a:p>
        </p:txBody>
      </p:sp>
      <p:sp>
        <p:nvSpPr>
          <p:cNvPr id="186" name="Rounded Rectangle 18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02:08</a:t>
            </a:r>
            <a:endParaRPr lang="en-US" sz="3600"/>
          </a:p>
        </p:txBody>
      </p:sp>
      <p:sp>
        <p:nvSpPr>
          <p:cNvPr id="187" name="Rounded Rectangle 18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02:07</a:t>
            </a:r>
            <a:endParaRPr lang="en-US" sz="3600"/>
          </a:p>
        </p:txBody>
      </p:sp>
      <p:sp>
        <p:nvSpPr>
          <p:cNvPr id="188" name="Rounded Rectangle 18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02:06</a:t>
            </a:r>
            <a:endParaRPr lang="en-US" sz="3600"/>
          </a:p>
        </p:txBody>
      </p:sp>
      <p:sp>
        <p:nvSpPr>
          <p:cNvPr id="189" name="Rounded Rectangle 18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02:05</a:t>
            </a:r>
            <a:endParaRPr lang="en-US" sz="3600"/>
          </a:p>
        </p:txBody>
      </p:sp>
      <p:sp>
        <p:nvSpPr>
          <p:cNvPr id="190" name="Rounded Rectangle 18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02:04</a:t>
            </a:r>
            <a:endParaRPr lang="en-US" sz="3600"/>
          </a:p>
        </p:txBody>
      </p:sp>
      <p:sp>
        <p:nvSpPr>
          <p:cNvPr id="191" name="Rounded Rectangle 19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02:03</a:t>
            </a:r>
            <a:endParaRPr lang="en-US" sz="3600"/>
          </a:p>
        </p:txBody>
      </p:sp>
      <p:sp>
        <p:nvSpPr>
          <p:cNvPr id="192" name="Rounded Rectangle 19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02:02</a:t>
            </a:r>
            <a:endParaRPr lang="en-US" sz="3600"/>
          </a:p>
        </p:txBody>
      </p:sp>
      <p:sp>
        <p:nvSpPr>
          <p:cNvPr id="193" name="Rounded Rectangle 19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02:01</a:t>
            </a:r>
            <a:endParaRPr lang="en-US" sz="3600"/>
          </a:p>
        </p:txBody>
      </p:sp>
      <p:sp>
        <p:nvSpPr>
          <p:cNvPr id="194" name="Rounded Rectangle 19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02:00</a:t>
            </a:r>
            <a:endParaRPr lang="en-US" sz="3600"/>
          </a:p>
        </p:txBody>
      </p:sp>
      <p:sp>
        <p:nvSpPr>
          <p:cNvPr id="195" name="Rounded Rectangle 19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01:59</a:t>
            </a:r>
            <a:endParaRPr lang="en-US" sz="3600"/>
          </a:p>
        </p:txBody>
      </p:sp>
      <p:sp>
        <p:nvSpPr>
          <p:cNvPr id="196" name="Rounded Rectangle 19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01:58</a:t>
            </a:r>
            <a:endParaRPr lang="en-US" sz="3600"/>
          </a:p>
        </p:txBody>
      </p:sp>
      <p:sp>
        <p:nvSpPr>
          <p:cNvPr id="197" name="Rounded Rectangle 19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01:57</a:t>
            </a:r>
            <a:endParaRPr lang="en-US" sz="3600"/>
          </a:p>
        </p:txBody>
      </p:sp>
      <p:sp>
        <p:nvSpPr>
          <p:cNvPr id="198" name="Rounded Rectangle 19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01:56</a:t>
            </a:r>
            <a:endParaRPr lang="en-US" sz="3600"/>
          </a:p>
        </p:txBody>
      </p:sp>
      <p:sp>
        <p:nvSpPr>
          <p:cNvPr id="199" name="Rounded Rectangle 19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01:55</a:t>
            </a:r>
            <a:endParaRPr lang="en-US" sz="3600"/>
          </a:p>
        </p:txBody>
      </p:sp>
      <p:sp>
        <p:nvSpPr>
          <p:cNvPr id="200" name="Rounded Rectangle 19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01:54</a:t>
            </a:r>
            <a:endParaRPr lang="en-US" sz="3600"/>
          </a:p>
        </p:txBody>
      </p:sp>
      <p:sp>
        <p:nvSpPr>
          <p:cNvPr id="201" name="Rounded Rectangle 20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01:53</a:t>
            </a:r>
            <a:endParaRPr lang="en-US" sz="3600"/>
          </a:p>
        </p:txBody>
      </p:sp>
      <p:sp>
        <p:nvSpPr>
          <p:cNvPr id="202" name="Rounded Rectangle 20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01:52</a:t>
            </a:r>
            <a:endParaRPr lang="en-US" sz="3600"/>
          </a:p>
        </p:txBody>
      </p:sp>
      <p:sp>
        <p:nvSpPr>
          <p:cNvPr id="203" name="Rounded Rectangle 20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01:51</a:t>
            </a:r>
            <a:endParaRPr lang="en-US" sz="3600"/>
          </a:p>
        </p:txBody>
      </p:sp>
      <p:sp>
        <p:nvSpPr>
          <p:cNvPr id="204" name="Rounded Rectangle 20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01:50</a:t>
            </a:r>
            <a:endParaRPr lang="en-US" sz="3600"/>
          </a:p>
        </p:txBody>
      </p:sp>
      <p:sp>
        <p:nvSpPr>
          <p:cNvPr id="205" name="Rounded Rectangle 20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01:49</a:t>
            </a:r>
            <a:endParaRPr lang="en-US" sz="3600"/>
          </a:p>
        </p:txBody>
      </p:sp>
      <p:sp>
        <p:nvSpPr>
          <p:cNvPr id="206" name="Rounded Rectangle 20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01:48</a:t>
            </a:r>
            <a:endParaRPr lang="en-US" sz="3600"/>
          </a:p>
        </p:txBody>
      </p:sp>
      <p:sp>
        <p:nvSpPr>
          <p:cNvPr id="207" name="Rounded Rectangle 20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01:47</a:t>
            </a:r>
            <a:endParaRPr lang="en-US" sz="3600"/>
          </a:p>
        </p:txBody>
      </p:sp>
      <p:sp>
        <p:nvSpPr>
          <p:cNvPr id="208" name="Rounded Rectangle 20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01:46</a:t>
            </a:r>
            <a:endParaRPr lang="en-US" sz="3600"/>
          </a:p>
        </p:txBody>
      </p:sp>
      <p:sp>
        <p:nvSpPr>
          <p:cNvPr id="209" name="Rounded Rectangle 20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01:45</a:t>
            </a:r>
            <a:endParaRPr lang="en-US" sz="3600"/>
          </a:p>
        </p:txBody>
      </p:sp>
      <p:sp>
        <p:nvSpPr>
          <p:cNvPr id="210" name="Rounded Rectangle 20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01:44</a:t>
            </a:r>
            <a:endParaRPr lang="en-US" sz="3600"/>
          </a:p>
        </p:txBody>
      </p:sp>
      <p:sp>
        <p:nvSpPr>
          <p:cNvPr id="211" name="Rounded Rectangle 21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01:43</a:t>
            </a:r>
            <a:endParaRPr lang="en-US" sz="3600"/>
          </a:p>
        </p:txBody>
      </p:sp>
      <p:sp>
        <p:nvSpPr>
          <p:cNvPr id="212" name="Rounded Rectangle 21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01:42</a:t>
            </a:r>
            <a:endParaRPr lang="en-US" sz="3600"/>
          </a:p>
        </p:txBody>
      </p:sp>
      <p:sp>
        <p:nvSpPr>
          <p:cNvPr id="213" name="Rounded Rectangle 21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01:41</a:t>
            </a:r>
            <a:endParaRPr lang="en-US" sz="3600"/>
          </a:p>
        </p:txBody>
      </p:sp>
      <p:sp>
        <p:nvSpPr>
          <p:cNvPr id="214" name="Rounded Rectangle 21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01:40</a:t>
            </a:r>
            <a:endParaRPr lang="en-US" sz="3600"/>
          </a:p>
        </p:txBody>
      </p:sp>
      <p:sp>
        <p:nvSpPr>
          <p:cNvPr id="215" name="Rounded Rectangle 21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01:39</a:t>
            </a:r>
            <a:endParaRPr lang="en-US" sz="3600"/>
          </a:p>
        </p:txBody>
      </p:sp>
      <p:sp>
        <p:nvSpPr>
          <p:cNvPr id="216" name="Rounded Rectangle 21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01:38</a:t>
            </a:r>
            <a:endParaRPr lang="en-US" sz="3600"/>
          </a:p>
        </p:txBody>
      </p:sp>
      <p:sp>
        <p:nvSpPr>
          <p:cNvPr id="217" name="Rounded Rectangle 21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01:37</a:t>
            </a:r>
            <a:endParaRPr lang="en-US" sz="3600"/>
          </a:p>
        </p:txBody>
      </p:sp>
      <p:sp>
        <p:nvSpPr>
          <p:cNvPr id="218" name="Rounded Rectangle 21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01:36</a:t>
            </a:r>
            <a:endParaRPr lang="en-US" sz="3600"/>
          </a:p>
        </p:txBody>
      </p:sp>
      <p:sp>
        <p:nvSpPr>
          <p:cNvPr id="219" name="Rounded Rectangle 21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01:35</a:t>
            </a:r>
            <a:endParaRPr lang="en-US" sz="3600"/>
          </a:p>
        </p:txBody>
      </p:sp>
      <p:sp>
        <p:nvSpPr>
          <p:cNvPr id="220" name="Rounded Rectangle 21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01:34</a:t>
            </a:r>
            <a:endParaRPr lang="en-US" sz="3600"/>
          </a:p>
        </p:txBody>
      </p:sp>
      <p:sp>
        <p:nvSpPr>
          <p:cNvPr id="221" name="Rounded Rectangle 22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01:33</a:t>
            </a:r>
            <a:endParaRPr lang="en-US" sz="3600"/>
          </a:p>
        </p:txBody>
      </p:sp>
      <p:sp>
        <p:nvSpPr>
          <p:cNvPr id="222" name="Rounded Rectangle 22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01:32</a:t>
            </a:r>
            <a:endParaRPr lang="en-US" sz="3600"/>
          </a:p>
        </p:txBody>
      </p:sp>
      <p:sp>
        <p:nvSpPr>
          <p:cNvPr id="223" name="Rounded Rectangle 22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01:31</a:t>
            </a:r>
            <a:endParaRPr lang="en-US" sz="3600"/>
          </a:p>
        </p:txBody>
      </p:sp>
      <p:sp>
        <p:nvSpPr>
          <p:cNvPr id="224" name="Rounded Rectangle 22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01:30</a:t>
            </a:r>
            <a:endParaRPr lang="en-US" sz="3600"/>
          </a:p>
        </p:txBody>
      </p:sp>
      <p:sp>
        <p:nvSpPr>
          <p:cNvPr id="225" name="Rounded Rectangle 22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01:29</a:t>
            </a:r>
            <a:endParaRPr lang="en-US" sz="3600"/>
          </a:p>
        </p:txBody>
      </p:sp>
      <p:sp>
        <p:nvSpPr>
          <p:cNvPr id="226" name="Rounded Rectangle 22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01:28</a:t>
            </a:r>
            <a:endParaRPr lang="en-US" sz="3600"/>
          </a:p>
        </p:txBody>
      </p:sp>
      <p:sp>
        <p:nvSpPr>
          <p:cNvPr id="227" name="Rounded Rectangle 22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01:27</a:t>
            </a:r>
            <a:endParaRPr lang="en-US" sz="3600"/>
          </a:p>
        </p:txBody>
      </p:sp>
      <p:sp>
        <p:nvSpPr>
          <p:cNvPr id="228" name="Rounded Rectangle 22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01:26</a:t>
            </a:r>
            <a:endParaRPr lang="en-US" sz="3600"/>
          </a:p>
        </p:txBody>
      </p:sp>
      <p:sp>
        <p:nvSpPr>
          <p:cNvPr id="229" name="Rounded Rectangle 22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01:25</a:t>
            </a:r>
            <a:endParaRPr lang="en-US" sz="3600"/>
          </a:p>
        </p:txBody>
      </p:sp>
      <p:sp>
        <p:nvSpPr>
          <p:cNvPr id="230" name="Rounded Rectangle 22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01:24</a:t>
            </a:r>
            <a:endParaRPr lang="en-US" sz="3600"/>
          </a:p>
        </p:txBody>
      </p:sp>
      <p:sp>
        <p:nvSpPr>
          <p:cNvPr id="231" name="Rounded Rectangle 23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01:23</a:t>
            </a:r>
            <a:endParaRPr lang="en-US" sz="3600"/>
          </a:p>
        </p:txBody>
      </p:sp>
      <p:sp>
        <p:nvSpPr>
          <p:cNvPr id="232" name="Rounded Rectangle 23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01:22</a:t>
            </a:r>
            <a:endParaRPr lang="en-US" sz="3600"/>
          </a:p>
        </p:txBody>
      </p:sp>
      <p:sp>
        <p:nvSpPr>
          <p:cNvPr id="233" name="Rounded Rectangle 23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01:21</a:t>
            </a:r>
            <a:endParaRPr lang="en-US" sz="3600"/>
          </a:p>
        </p:txBody>
      </p:sp>
      <p:sp>
        <p:nvSpPr>
          <p:cNvPr id="234" name="Rounded Rectangle 23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01:20</a:t>
            </a:r>
            <a:endParaRPr lang="en-US" sz="3600"/>
          </a:p>
        </p:txBody>
      </p:sp>
      <p:sp>
        <p:nvSpPr>
          <p:cNvPr id="235" name="Rounded Rectangle 23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01:19</a:t>
            </a:r>
            <a:endParaRPr lang="en-US" sz="3600"/>
          </a:p>
        </p:txBody>
      </p:sp>
      <p:sp>
        <p:nvSpPr>
          <p:cNvPr id="236" name="Rounded Rectangle 23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01:18</a:t>
            </a:r>
            <a:endParaRPr lang="en-US" sz="3600"/>
          </a:p>
        </p:txBody>
      </p:sp>
      <p:sp>
        <p:nvSpPr>
          <p:cNvPr id="237" name="Rounded Rectangle 23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01:17</a:t>
            </a:r>
            <a:endParaRPr lang="en-US" sz="3600"/>
          </a:p>
        </p:txBody>
      </p:sp>
      <p:sp>
        <p:nvSpPr>
          <p:cNvPr id="238" name="Rounded Rectangle 23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01:16</a:t>
            </a:r>
            <a:endParaRPr lang="en-US" sz="3600"/>
          </a:p>
        </p:txBody>
      </p:sp>
      <p:sp>
        <p:nvSpPr>
          <p:cNvPr id="239" name="Rounded Rectangle 23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01:15</a:t>
            </a:r>
            <a:endParaRPr lang="en-US" sz="3600"/>
          </a:p>
        </p:txBody>
      </p:sp>
      <p:sp>
        <p:nvSpPr>
          <p:cNvPr id="240" name="Rounded Rectangle 23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01:14</a:t>
            </a:r>
            <a:endParaRPr lang="en-US" sz="3600"/>
          </a:p>
        </p:txBody>
      </p:sp>
      <p:sp>
        <p:nvSpPr>
          <p:cNvPr id="241" name="Rounded Rectangle 24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01:13</a:t>
            </a:r>
            <a:endParaRPr lang="en-US" sz="3600"/>
          </a:p>
        </p:txBody>
      </p:sp>
      <p:sp>
        <p:nvSpPr>
          <p:cNvPr id="242" name="Rounded Rectangle 24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01:12</a:t>
            </a:r>
            <a:endParaRPr lang="en-US" sz="3600"/>
          </a:p>
        </p:txBody>
      </p:sp>
      <p:sp>
        <p:nvSpPr>
          <p:cNvPr id="243" name="Rounded Rectangle 24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01:11</a:t>
            </a:r>
            <a:endParaRPr lang="en-US" sz="3600"/>
          </a:p>
        </p:txBody>
      </p:sp>
      <p:sp>
        <p:nvSpPr>
          <p:cNvPr id="244" name="Rounded Rectangle 24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01:10</a:t>
            </a:r>
            <a:endParaRPr lang="en-US" sz="3600"/>
          </a:p>
        </p:txBody>
      </p:sp>
      <p:sp>
        <p:nvSpPr>
          <p:cNvPr id="245" name="Rounded Rectangle 24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01:09</a:t>
            </a:r>
            <a:endParaRPr lang="en-US" sz="3600"/>
          </a:p>
        </p:txBody>
      </p:sp>
      <p:sp>
        <p:nvSpPr>
          <p:cNvPr id="246" name="Rounded Rectangle 24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01:08</a:t>
            </a:r>
            <a:endParaRPr lang="en-US" sz="3600"/>
          </a:p>
        </p:txBody>
      </p:sp>
      <p:sp>
        <p:nvSpPr>
          <p:cNvPr id="247" name="Rounded Rectangle 24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01:07</a:t>
            </a:r>
            <a:endParaRPr lang="en-US" sz="3600"/>
          </a:p>
        </p:txBody>
      </p:sp>
      <p:sp>
        <p:nvSpPr>
          <p:cNvPr id="248" name="Rounded Rectangle 24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01:06</a:t>
            </a:r>
            <a:endParaRPr lang="en-US" sz="3600"/>
          </a:p>
        </p:txBody>
      </p:sp>
      <p:sp>
        <p:nvSpPr>
          <p:cNvPr id="249" name="Rounded Rectangle 24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01:05</a:t>
            </a:r>
            <a:endParaRPr lang="en-US" sz="3600"/>
          </a:p>
        </p:txBody>
      </p:sp>
      <p:sp>
        <p:nvSpPr>
          <p:cNvPr id="250" name="Rounded Rectangle 24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01:04</a:t>
            </a:r>
            <a:endParaRPr lang="en-US" sz="3600"/>
          </a:p>
        </p:txBody>
      </p:sp>
      <p:sp>
        <p:nvSpPr>
          <p:cNvPr id="251" name="Rounded Rectangle 25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01:03</a:t>
            </a:r>
            <a:endParaRPr lang="en-US" sz="3600"/>
          </a:p>
        </p:txBody>
      </p:sp>
      <p:sp>
        <p:nvSpPr>
          <p:cNvPr id="252" name="Rounded Rectangle 25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01:02</a:t>
            </a:r>
            <a:endParaRPr lang="en-US" sz="3600"/>
          </a:p>
        </p:txBody>
      </p:sp>
      <p:sp>
        <p:nvSpPr>
          <p:cNvPr id="253" name="Rounded Rectangle 25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01:01</a:t>
            </a:r>
            <a:endParaRPr lang="en-US" sz="3600"/>
          </a:p>
        </p:txBody>
      </p:sp>
      <p:sp>
        <p:nvSpPr>
          <p:cNvPr id="254" name="Rounded Rectangle 25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01:00</a:t>
            </a:r>
            <a:endParaRPr lang="en-US" sz="3600"/>
          </a:p>
        </p:txBody>
      </p:sp>
      <p:sp>
        <p:nvSpPr>
          <p:cNvPr id="255" name="Rounded Rectangle 25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00:59</a:t>
            </a:r>
            <a:endParaRPr lang="en-US" sz="3600"/>
          </a:p>
        </p:txBody>
      </p:sp>
      <p:sp>
        <p:nvSpPr>
          <p:cNvPr id="256" name="Rounded Rectangle 25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00:58</a:t>
            </a:r>
            <a:endParaRPr lang="en-US" sz="3600"/>
          </a:p>
        </p:txBody>
      </p:sp>
      <p:sp>
        <p:nvSpPr>
          <p:cNvPr id="257" name="Rounded Rectangle 25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00:57</a:t>
            </a:r>
            <a:endParaRPr lang="en-US" sz="3600"/>
          </a:p>
        </p:txBody>
      </p:sp>
      <p:sp>
        <p:nvSpPr>
          <p:cNvPr id="258" name="Rounded Rectangle 25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00:56</a:t>
            </a:r>
            <a:endParaRPr lang="en-US" sz="3600"/>
          </a:p>
        </p:txBody>
      </p:sp>
      <p:sp>
        <p:nvSpPr>
          <p:cNvPr id="259" name="Rounded Rectangle 25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00:55</a:t>
            </a:r>
            <a:endParaRPr lang="en-US" sz="3600"/>
          </a:p>
        </p:txBody>
      </p:sp>
      <p:sp>
        <p:nvSpPr>
          <p:cNvPr id="260" name="Rounded Rectangle 25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00:54</a:t>
            </a:r>
            <a:endParaRPr lang="en-US" sz="3600"/>
          </a:p>
        </p:txBody>
      </p:sp>
      <p:sp>
        <p:nvSpPr>
          <p:cNvPr id="261" name="Rounded Rectangle 26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00:53</a:t>
            </a:r>
            <a:endParaRPr lang="en-US" sz="3600"/>
          </a:p>
        </p:txBody>
      </p:sp>
      <p:sp>
        <p:nvSpPr>
          <p:cNvPr id="262" name="Rounded Rectangle 26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00:52</a:t>
            </a:r>
            <a:endParaRPr lang="en-US" sz="3600"/>
          </a:p>
        </p:txBody>
      </p:sp>
      <p:sp>
        <p:nvSpPr>
          <p:cNvPr id="263" name="Rounded Rectangle 26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00:51</a:t>
            </a:r>
            <a:endParaRPr lang="en-US" sz="3600"/>
          </a:p>
        </p:txBody>
      </p:sp>
      <p:sp>
        <p:nvSpPr>
          <p:cNvPr id="264" name="Rounded Rectangle 26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00:50</a:t>
            </a:r>
            <a:endParaRPr lang="en-US" sz="3600"/>
          </a:p>
        </p:txBody>
      </p:sp>
      <p:sp>
        <p:nvSpPr>
          <p:cNvPr id="265" name="Rounded Rectangle 26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00:49</a:t>
            </a:r>
            <a:endParaRPr lang="en-US" sz="3600"/>
          </a:p>
        </p:txBody>
      </p:sp>
      <p:sp>
        <p:nvSpPr>
          <p:cNvPr id="266" name="Rounded Rectangle 26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00:48</a:t>
            </a:r>
            <a:endParaRPr lang="en-US" sz="3600"/>
          </a:p>
        </p:txBody>
      </p:sp>
      <p:sp>
        <p:nvSpPr>
          <p:cNvPr id="267" name="Rounded Rectangle 26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00:47</a:t>
            </a:r>
            <a:endParaRPr lang="en-US" sz="3600"/>
          </a:p>
        </p:txBody>
      </p:sp>
      <p:sp>
        <p:nvSpPr>
          <p:cNvPr id="268" name="Rounded Rectangle 26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00:46</a:t>
            </a:r>
            <a:endParaRPr lang="en-US" sz="3600"/>
          </a:p>
        </p:txBody>
      </p:sp>
      <p:sp>
        <p:nvSpPr>
          <p:cNvPr id="269" name="Rounded Rectangle 26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00:45</a:t>
            </a:r>
            <a:endParaRPr lang="en-US" sz="3600"/>
          </a:p>
        </p:txBody>
      </p:sp>
      <p:sp>
        <p:nvSpPr>
          <p:cNvPr id="270" name="Rounded Rectangle 26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00:44</a:t>
            </a:r>
            <a:endParaRPr lang="en-US" sz="3600"/>
          </a:p>
        </p:txBody>
      </p:sp>
      <p:sp>
        <p:nvSpPr>
          <p:cNvPr id="271" name="Rounded Rectangle 27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00:43</a:t>
            </a:r>
            <a:endParaRPr lang="en-US" sz="3600"/>
          </a:p>
        </p:txBody>
      </p:sp>
      <p:sp>
        <p:nvSpPr>
          <p:cNvPr id="272" name="Rounded Rectangle 27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00:42</a:t>
            </a:r>
            <a:endParaRPr lang="en-US" sz="3600"/>
          </a:p>
        </p:txBody>
      </p:sp>
      <p:sp>
        <p:nvSpPr>
          <p:cNvPr id="273" name="Rounded Rectangle 27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00:41</a:t>
            </a:r>
            <a:endParaRPr lang="en-US" sz="3600"/>
          </a:p>
        </p:txBody>
      </p:sp>
      <p:sp>
        <p:nvSpPr>
          <p:cNvPr id="274" name="Rounded Rectangle 27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00:40</a:t>
            </a:r>
            <a:endParaRPr lang="en-US" sz="3600"/>
          </a:p>
        </p:txBody>
      </p:sp>
      <p:sp>
        <p:nvSpPr>
          <p:cNvPr id="275" name="Rounded Rectangle 27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00:39</a:t>
            </a:r>
            <a:endParaRPr lang="en-US" sz="3600"/>
          </a:p>
        </p:txBody>
      </p:sp>
      <p:sp>
        <p:nvSpPr>
          <p:cNvPr id="276" name="Rounded Rectangle 27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00:38</a:t>
            </a:r>
            <a:endParaRPr lang="en-US" sz="3600"/>
          </a:p>
        </p:txBody>
      </p:sp>
      <p:sp>
        <p:nvSpPr>
          <p:cNvPr id="277" name="Rounded Rectangle 27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00:37</a:t>
            </a:r>
            <a:endParaRPr lang="en-US" sz="3600"/>
          </a:p>
        </p:txBody>
      </p:sp>
      <p:sp>
        <p:nvSpPr>
          <p:cNvPr id="278" name="Rounded Rectangle 27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00:36</a:t>
            </a:r>
            <a:endParaRPr lang="en-US" sz="3600"/>
          </a:p>
        </p:txBody>
      </p:sp>
      <p:sp>
        <p:nvSpPr>
          <p:cNvPr id="279" name="Rounded Rectangle 27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00:35</a:t>
            </a:r>
            <a:endParaRPr lang="en-US" sz="3600"/>
          </a:p>
        </p:txBody>
      </p:sp>
      <p:sp>
        <p:nvSpPr>
          <p:cNvPr id="280" name="Rounded Rectangle 27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00:34</a:t>
            </a:r>
            <a:endParaRPr lang="en-US" sz="3600"/>
          </a:p>
        </p:txBody>
      </p:sp>
      <p:sp>
        <p:nvSpPr>
          <p:cNvPr id="281" name="Rounded Rectangle 28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00:33</a:t>
            </a:r>
            <a:endParaRPr lang="en-US" sz="3600"/>
          </a:p>
        </p:txBody>
      </p:sp>
      <p:sp>
        <p:nvSpPr>
          <p:cNvPr id="282" name="Rounded Rectangle 28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00:32</a:t>
            </a:r>
            <a:endParaRPr lang="en-US" sz="3600"/>
          </a:p>
        </p:txBody>
      </p:sp>
      <p:sp>
        <p:nvSpPr>
          <p:cNvPr id="283" name="Rounded Rectangle 28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00:31</a:t>
            </a:r>
            <a:endParaRPr lang="en-US" sz="3600"/>
          </a:p>
        </p:txBody>
      </p:sp>
      <p:sp>
        <p:nvSpPr>
          <p:cNvPr id="284" name="Rounded Rectangle 28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00:30</a:t>
            </a:r>
            <a:endParaRPr lang="en-US" sz="3600"/>
          </a:p>
        </p:txBody>
      </p:sp>
      <p:sp>
        <p:nvSpPr>
          <p:cNvPr id="285" name="Rounded Rectangle 28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00:29</a:t>
            </a:r>
            <a:endParaRPr lang="en-US" sz="3600"/>
          </a:p>
        </p:txBody>
      </p:sp>
      <p:sp>
        <p:nvSpPr>
          <p:cNvPr id="286" name="Rounded Rectangle 28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00:28</a:t>
            </a:r>
            <a:endParaRPr lang="en-US" sz="3600"/>
          </a:p>
        </p:txBody>
      </p:sp>
      <p:sp>
        <p:nvSpPr>
          <p:cNvPr id="287" name="Rounded Rectangle 28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00:27</a:t>
            </a:r>
            <a:endParaRPr lang="en-US" sz="3600"/>
          </a:p>
        </p:txBody>
      </p:sp>
      <p:sp>
        <p:nvSpPr>
          <p:cNvPr id="288" name="Rounded Rectangle 28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00:26</a:t>
            </a:r>
            <a:endParaRPr lang="en-US" sz="3600"/>
          </a:p>
        </p:txBody>
      </p:sp>
      <p:sp>
        <p:nvSpPr>
          <p:cNvPr id="289" name="Rounded Rectangle 28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00:25</a:t>
            </a:r>
            <a:endParaRPr lang="en-US" sz="3600"/>
          </a:p>
        </p:txBody>
      </p:sp>
      <p:sp>
        <p:nvSpPr>
          <p:cNvPr id="290" name="Rounded Rectangle 28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00:24</a:t>
            </a:r>
            <a:endParaRPr lang="en-US" sz="3600"/>
          </a:p>
        </p:txBody>
      </p:sp>
      <p:sp>
        <p:nvSpPr>
          <p:cNvPr id="291" name="Rounded Rectangle 29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00:23</a:t>
            </a:r>
            <a:endParaRPr lang="en-US" sz="3600"/>
          </a:p>
        </p:txBody>
      </p:sp>
      <p:sp>
        <p:nvSpPr>
          <p:cNvPr id="292" name="Rounded Rectangle 29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00:22</a:t>
            </a:r>
            <a:endParaRPr lang="en-US" sz="3600"/>
          </a:p>
        </p:txBody>
      </p:sp>
      <p:sp>
        <p:nvSpPr>
          <p:cNvPr id="293" name="Rounded Rectangle 29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00:21</a:t>
            </a:r>
            <a:endParaRPr lang="en-US" sz="3600"/>
          </a:p>
        </p:txBody>
      </p:sp>
      <p:sp>
        <p:nvSpPr>
          <p:cNvPr id="294" name="Rounded Rectangle 29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00:20</a:t>
            </a:r>
            <a:endParaRPr lang="en-US" sz="3600"/>
          </a:p>
        </p:txBody>
      </p:sp>
      <p:sp>
        <p:nvSpPr>
          <p:cNvPr id="295" name="Rounded Rectangle 29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00:19</a:t>
            </a:r>
            <a:endParaRPr lang="en-US" sz="3600"/>
          </a:p>
        </p:txBody>
      </p:sp>
      <p:sp>
        <p:nvSpPr>
          <p:cNvPr id="296" name="Rounded Rectangle 29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00:18</a:t>
            </a:r>
            <a:endParaRPr lang="en-US" sz="3600"/>
          </a:p>
        </p:txBody>
      </p:sp>
      <p:sp>
        <p:nvSpPr>
          <p:cNvPr id="297" name="Rounded Rectangle 29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00:17</a:t>
            </a:r>
            <a:endParaRPr lang="en-US" sz="3600"/>
          </a:p>
        </p:txBody>
      </p:sp>
      <p:sp>
        <p:nvSpPr>
          <p:cNvPr id="298" name="Rounded Rectangle 29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00:16</a:t>
            </a:r>
            <a:endParaRPr lang="en-US" sz="3600"/>
          </a:p>
        </p:txBody>
      </p:sp>
      <p:sp>
        <p:nvSpPr>
          <p:cNvPr id="299" name="Rounded Rectangle 29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00:15</a:t>
            </a:r>
            <a:endParaRPr lang="en-US" sz="3600"/>
          </a:p>
        </p:txBody>
      </p:sp>
      <p:sp>
        <p:nvSpPr>
          <p:cNvPr id="300" name="Rounded Rectangle 29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00:14</a:t>
            </a:r>
            <a:endParaRPr lang="en-US" sz="3600"/>
          </a:p>
        </p:txBody>
      </p:sp>
      <p:sp>
        <p:nvSpPr>
          <p:cNvPr id="301" name="Rounded Rectangle 30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00:13</a:t>
            </a:r>
            <a:endParaRPr lang="en-US" sz="3600"/>
          </a:p>
        </p:txBody>
      </p:sp>
      <p:sp>
        <p:nvSpPr>
          <p:cNvPr id="302" name="Rounded Rectangle 30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00:12</a:t>
            </a:r>
            <a:endParaRPr lang="en-US" sz="3600"/>
          </a:p>
        </p:txBody>
      </p:sp>
      <p:sp>
        <p:nvSpPr>
          <p:cNvPr id="303" name="Rounded Rectangle 30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00:11</a:t>
            </a:r>
            <a:endParaRPr lang="en-US" sz="3600"/>
          </a:p>
        </p:txBody>
      </p:sp>
      <p:sp>
        <p:nvSpPr>
          <p:cNvPr id="304" name="Rounded Rectangle 30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00:10</a:t>
            </a:r>
            <a:endParaRPr lang="en-US" sz="3600"/>
          </a:p>
        </p:txBody>
      </p:sp>
      <p:sp>
        <p:nvSpPr>
          <p:cNvPr id="305" name="Rounded Rectangle 304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00:09</a:t>
            </a:r>
            <a:endParaRPr lang="en-US" sz="3600"/>
          </a:p>
        </p:txBody>
      </p:sp>
      <p:sp>
        <p:nvSpPr>
          <p:cNvPr id="306" name="Rounded Rectangle 305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00:08</a:t>
            </a:r>
            <a:endParaRPr lang="en-US" sz="3600"/>
          </a:p>
        </p:txBody>
      </p:sp>
      <p:sp>
        <p:nvSpPr>
          <p:cNvPr id="307" name="Rounded Rectangle 306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00:07</a:t>
            </a:r>
            <a:endParaRPr lang="en-US" sz="3600"/>
          </a:p>
        </p:txBody>
      </p:sp>
      <p:sp>
        <p:nvSpPr>
          <p:cNvPr id="308" name="Rounded Rectangle 307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00:06</a:t>
            </a:r>
            <a:endParaRPr lang="en-US" sz="3600"/>
          </a:p>
        </p:txBody>
      </p:sp>
      <p:sp>
        <p:nvSpPr>
          <p:cNvPr id="309" name="Rounded Rectangle 308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00:05</a:t>
            </a:r>
            <a:endParaRPr lang="en-US" sz="3600"/>
          </a:p>
        </p:txBody>
      </p:sp>
      <p:sp>
        <p:nvSpPr>
          <p:cNvPr id="310" name="Rounded Rectangle 309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00:04</a:t>
            </a:r>
            <a:endParaRPr lang="en-US" sz="3600"/>
          </a:p>
        </p:txBody>
      </p:sp>
      <p:sp>
        <p:nvSpPr>
          <p:cNvPr id="311" name="Rounded Rectangle 310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00:03</a:t>
            </a:r>
            <a:endParaRPr lang="en-US" sz="3600"/>
          </a:p>
        </p:txBody>
      </p:sp>
      <p:sp>
        <p:nvSpPr>
          <p:cNvPr id="312" name="Rounded Rectangle 311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00:02</a:t>
            </a:r>
            <a:endParaRPr lang="en-US" sz="3600"/>
          </a:p>
        </p:txBody>
      </p:sp>
      <p:sp>
        <p:nvSpPr>
          <p:cNvPr id="313" name="Rounded Rectangle 312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00:01</a:t>
            </a:r>
            <a:endParaRPr lang="en-US" sz="3600"/>
          </a:p>
        </p:txBody>
      </p:sp>
      <p:sp>
        <p:nvSpPr>
          <p:cNvPr id="314" name="Rounded Rectangle 313"/>
          <p:cNvSpPr/>
          <p:nvPr/>
        </p:nvSpPr>
        <p:spPr>
          <a:xfrm>
            <a:off x="6781800" y="6096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00:00</a:t>
            </a:r>
            <a:endParaRPr lang="en-US" sz="3600" dirty="0"/>
          </a:p>
        </p:txBody>
      </p:sp>
      <p:sp>
        <p:nvSpPr>
          <p:cNvPr id="315" name="Oval 314"/>
          <p:cNvSpPr/>
          <p:nvPr/>
        </p:nvSpPr>
        <p:spPr>
          <a:xfrm>
            <a:off x="6705600" y="1219200"/>
            <a:ext cx="1447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92C2F0-7617-25A8-82F1-292B777C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="" xmlns:a16="http://schemas.microsoft.com/office/drawing/2014/main" id="{B3B35B35-DD9B-2F5F-32F1-58B35AC77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797" y="2275568"/>
            <a:ext cx="5068007" cy="1629002"/>
          </a:xfrm>
        </p:spPr>
      </p:pic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527CF927-0154-0329-3077-AC63F1A8C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631" y="37360"/>
            <a:ext cx="10160000" cy="562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2372-66EF-6461-05A4-3BF0C072C84D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BEC4CD-297C-0D47-AE80-27F5991DF854}"/>
              </a:ext>
            </a:extLst>
          </p:cNvPr>
          <p:cNvSpPr txBox="1"/>
          <p:nvPr/>
        </p:nvSpPr>
        <p:spPr>
          <a:xfrm>
            <a:off x="640644" y="560580"/>
            <a:ext cx="51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D407DD-53B5-9B17-7FB2-75250B857BB9}"/>
              </a:ext>
            </a:extLst>
          </p:cNvPr>
          <p:cNvSpPr txBox="1"/>
          <p:nvPr/>
        </p:nvSpPr>
        <p:spPr>
          <a:xfrm>
            <a:off x="3505200" y="688633"/>
            <a:ext cx="422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2</a:t>
            </a:r>
          </a:p>
        </p:txBody>
      </p:sp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9861870-AB95-1756-C9EF-6FAF452A5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841" y="-65510"/>
            <a:ext cx="1325528" cy="1325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F38721-CA7A-E587-B372-956AE4572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58" y="1682393"/>
            <a:ext cx="7287683" cy="2805238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0970C3-1B4A-3920-C71B-DADF0A52FD6B}"/>
              </a:ext>
            </a:extLst>
          </p:cNvPr>
          <p:cNvSpPr txBox="1"/>
          <p:nvPr/>
        </p:nvSpPr>
        <p:spPr>
          <a:xfrm rot="19623240">
            <a:off x="601330" y="1495346"/>
            <a:ext cx="1351868" cy="369332"/>
          </a:xfrm>
          <a:prstGeom prst="rect">
            <a:avLst/>
          </a:prstGeom>
          <a:solidFill>
            <a:srgbClr val="8BCD4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865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0F4EB-797A-8AC6-8787-201016F7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27A5B8-5C22-94DF-6487-E0777A4E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22178482-042A-5DE9-C0BD-5360B2A2F2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-67056"/>
            <a:ext cx="10236200" cy="5620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076B1D-60B5-8E03-1EAF-E7DE990CB5C1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55FA4-66C2-9AA7-4869-47376F381209}"/>
              </a:ext>
            </a:extLst>
          </p:cNvPr>
          <p:cNvSpPr txBox="1"/>
          <p:nvPr/>
        </p:nvSpPr>
        <p:spPr>
          <a:xfrm>
            <a:off x="640644" y="560580"/>
            <a:ext cx="78175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/34 )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0CE6D54B-7523-47F0-B1BA-F3E898F39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64438"/>
              </p:ext>
            </p:extLst>
          </p:nvPr>
        </p:nvGraphicFramePr>
        <p:xfrm>
          <a:off x="2209800" y="985412"/>
          <a:ext cx="1143000" cy="44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552344" imgH="181340" progId="Equation.DSMT4">
                  <p:embed/>
                </p:oleObj>
              </mc:Choice>
              <mc:Fallback>
                <p:oleObj name="Equation" r:id="rId4" imgW="552344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985412"/>
                        <a:ext cx="1143000" cy="443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5A4053-BBED-DAD8-3DAF-8EBF5A0AC479}"/>
              </a:ext>
            </a:extLst>
          </p:cNvPr>
          <p:cNvSpPr txBox="1"/>
          <p:nvPr/>
        </p:nvSpPr>
        <p:spPr>
          <a:xfrm>
            <a:off x="4064991" y="1311909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4C593E-BE32-66FC-E80E-A4D98BF17144}"/>
              </a:ext>
            </a:extLst>
          </p:cNvPr>
          <p:cNvSpPr txBox="1"/>
          <p:nvPr/>
        </p:nvSpPr>
        <p:spPr>
          <a:xfrm>
            <a:off x="1919631" y="3633940"/>
            <a:ext cx="3663358" cy="369332"/>
          </a:xfrm>
          <a:prstGeom prst="rect">
            <a:avLst/>
          </a:prstGeom>
          <a:solidFill>
            <a:srgbClr val="8BCD43"/>
          </a:solidFill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95EC64-CBC8-4A3F-655C-A7A8FF29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770" y="3649281"/>
            <a:ext cx="1173230" cy="1315486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925CAE9F-37E5-555E-C98B-B3F4C8561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807075"/>
              </p:ext>
            </p:extLst>
          </p:nvPr>
        </p:nvGraphicFramePr>
        <p:xfrm>
          <a:off x="1714681" y="1915147"/>
          <a:ext cx="990237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4681" y="1915147"/>
                        <a:ext cx="990237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89EDA4D8-C62C-E9B1-E821-665E003E8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24419"/>
              </p:ext>
            </p:extLst>
          </p:nvPr>
        </p:nvGraphicFramePr>
        <p:xfrm>
          <a:off x="1697748" y="2418643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9" imgW="533160" imgH="444240" progId="Equation.DSMT4">
                  <p:embed/>
                </p:oleObj>
              </mc:Choice>
              <mc:Fallback>
                <p:oleObj name="Equation" r:id="rId9" imgW="533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7748" y="2418643"/>
                        <a:ext cx="8699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D45FAB1A-C1A3-9047-2B3E-1017C0ACE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97634"/>
              </p:ext>
            </p:extLst>
          </p:nvPr>
        </p:nvGraphicFramePr>
        <p:xfrm>
          <a:off x="2639982" y="2474516"/>
          <a:ext cx="8810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1" imgW="609480" imgH="444240" progId="Equation.DSMT4">
                  <p:embed/>
                </p:oleObj>
              </mc:Choice>
              <mc:Fallback>
                <p:oleObj name="Equation" r:id="rId11" imgW="60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39982" y="2474516"/>
                        <a:ext cx="88106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E0D5437B-4AA2-904D-084F-40F595D08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72057"/>
              </p:ext>
            </p:extLst>
          </p:nvPr>
        </p:nvGraphicFramePr>
        <p:xfrm>
          <a:off x="3525092" y="2657514"/>
          <a:ext cx="1515259" cy="34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13" imgW="888840" imgH="203040" progId="Equation.DSMT4">
                  <p:embed/>
                </p:oleObj>
              </mc:Choice>
              <mc:Fallback>
                <p:oleObj name="Equation" r:id="rId13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5092" y="2657514"/>
                        <a:ext cx="1515259" cy="34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45A8DF-EDA5-99D0-15E8-F32FCCE5F63A}"/>
              </a:ext>
            </a:extLst>
          </p:cNvPr>
          <p:cNvSpPr txBox="1"/>
          <p:nvPr/>
        </p:nvSpPr>
        <p:spPr>
          <a:xfrm>
            <a:off x="5716269" y="3689476"/>
            <a:ext cx="1421042" cy="646331"/>
          </a:xfrm>
          <a:prstGeom prst="rect">
            <a:avLst/>
          </a:prstGeom>
          <a:solidFill>
            <a:srgbClr val="8BCD4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4ECDF9-BF25-8B97-A026-056777F6AA4C}"/>
              </a:ext>
            </a:extLst>
          </p:cNvPr>
          <p:cNvSpPr txBox="1"/>
          <p:nvPr/>
        </p:nvSpPr>
        <p:spPr>
          <a:xfrm>
            <a:off x="1934279" y="4448687"/>
            <a:ext cx="3781990" cy="369332"/>
          </a:xfrm>
          <a:prstGeom prst="rect">
            <a:avLst/>
          </a:prstGeom>
          <a:solidFill>
            <a:srgbClr val="8BCD43"/>
          </a:solidFill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C1FB412-7AF0-674D-C7FB-CF464ED3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145" y="1216325"/>
            <a:ext cx="2601455" cy="423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C9047-9B23-D3FC-1F86-7C3EE2AC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07A7F8-07B9-3526-0B35-9BAC4A56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0D463946-F148-CE7D-4FA4-777602172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3578" y="0"/>
            <a:ext cx="10160000" cy="5620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D8B9A9-9AEC-2344-2429-1F4B26AFBB66}"/>
              </a:ext>
            </a:extLst>
          </p:cNvPr>
          <p:cNvSpPr txBox="1"/>
          <p:nvPr/>
        </p:nvSpPr>
        <p:spPr>
          <a:xfrm>
            <a:off x="609600" y="3736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7FBD5A-87D6-1D65-0CF4-EC6EA55F739B}"/>
              </a:ext>
            </a:extLst>
          </p:cNvPr>
          <p:cNvSpPr txBox="1"/>
          <p:nvPr/>
        </p:nvSpPr>
        <p:spPr>
          <a:xfrm>
            <a:off x="640644" y="560580"/>
            <a:ext cx="877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/34 )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10 125 000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125 000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09E875FA-4918-34EB-CA38-CEA8FAFE8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81030"/>
              </p:ext>
            </p:extLst>
          </p:nvPr>
        </p:nvGraphicFramePr>
        <p:xfrm>
          <a:off x="7772400" y="973503"/>
          <a:ext cx="489497" cy="34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4" imgW="266400" imgH="190440" progId="Equation.DSMT4">
                  <p:embed/>
                </p:oleObj>
              </mc:Choice>
              <mc:Fallback>
                <p:oleObj name="Equation" r:id="rId4" imgW="266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973503"/>
                        <a:ext cx="489497" cy="349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B849B3-FD0F-0663-BDFC-07E4C2C92DCE}"/>
              </a:ext>
            </a:extLst>
          </p:cNvPr>
          <p:cNvSpPr txBox="1"/>
          <p:nvPr/>
        </p:nvSpPr>
        <p:spPr>
          <a:xfrm>
            <a:off x="4673601" y="1726990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552E42-DCE2-7184-0A04-1A6B106771BF}"/>
              </a:ext>
            </a:extLst>
          </p:cNvPr>
          <p:cNvSpPr txBox="1"/>
          <p:nvPr/>
        </p:nvSpPr>
        <p:spPr>
          <a:xfrm>
            <a:off x="2514600" y="2380293"/>
            <a:ext cx="5159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1AFECDC4-F69D-0031-4F4C-D584D0202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67676"/>
              </p:ext>
            </p:extLst>
          </p:nvPr>
        </p:nvGraphicFramePr>
        <p:xfrm>
          <a:off x="2956561" y="2899201"/>
          <a:ext cx="3429000" cy="51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6" imgW="1827953" imgH="276516" progId="Equation.DSMT4">
                  <p:embed/>
                </p:oleObj>
              </mc:Choice>
              <mc:Fallback>
                <p:oleObj name="Equation" r:id="rId6" imgW="1827953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6561" y="2899201"/>
                        <a:ext cx="3429000" cy="518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E23FB1F-0854-32F4-86D8-1A288954E689}"/>
              </a:ext>
            </a:extLst>
          </p:cNvPr>
          <p:cNvSpPr txBox="1"/>
          <p:nvPr/>
        </p:nvSpPr>
        <p:spPr>
          <a:xfrm>
            <a:off x="2450253" y="3323289"/>
            <a:ext cx="5159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="" xmlns:a16="http://schemas.microsoft.com/office/drawing/2014/main" id="{B1A6B9D5-23F0-6D7A-9BC4-51C7EC696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92904"/>
              </p:ext>
            </p:extLst>
          </p:nvPr>
        </p:nvGraphicFramePr>
        <p:xfrm>
          <a:off x="3457574" y="3801887"/>
          <a:ext cx="1382537" cy="52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8" imgW="732980" imgH="276516" progId="Equation.DSMT4">
                  <p:embed/>
                </p:oleObj>
              </mc:Choice>
              <mc:Fallback>
                <p:oleObj name="Equation" r:id="rId8" imgW="732980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7574" y="3801887"/>
                        <a:ext cx="1382537" cy="52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7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4">
            <a:extLst>
              <a:ext uri="{FF2B5EF4-FFF2-40B4-BE49-F238E27FC236}">
                <a16:creationId xmlns="" xmlns:a16="http://schemas.microsoft.com/office/drawing/2014/main" id="{9B3A23DF-4A2E-4EDA-8E2F-0EB9C075EE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399" y="8128"/>
            <a:ext cx="10236200" cy="5620512"/>
          </a:xfrm>
          <a:prstGeom prst="rect">
            <a:avLst/>
          </a:prstGeom>
        </p:spPr>
      </p:pic>
      <p:pic>
        <p:nvPicPr>
          <p:cNvPr id="5" name="Hình ảnh 6">
            <a:extLst>
              <a:ext uri="{FF2B5EF4-FFF2-40B4-BE49-F238E27FC236}">
                <a16:creationId xmlns="" xmlns:a16="http://schemas.microsoft.com/office/drawing/2014/main" id="{E6503D35-DD32-89E9-BC55-68299E76C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78"/>
          <a:stretch/>
        </p:blipFill>
        <p:spPr>
          <a:xfrm>
            <a:off x="2215941" y="0"/>
            <a:ext cx="5609102" cy="67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453EA3-FB9D-5BC5-5A55-0A5E067ECD66}"/>
              </a:ext>
            </a:extLst>
          </p:cNvPr>
          <p:cNvSpPr txBox="1"/>
          <p:nvPr/>
        </p:nvSpPr>
        <p:spPr>
          <a:xfrm>
            <a:off x="990600" y="1371600"/>
            <a:ext cx="8290559" cy="2146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427"/>
              </a:spcAft>
              <a:buFontTx/>
              <a:buChar char="-"/>
            </a:pPr>
            <a:endParaRPr lang="en-US" sz="2133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562E6-711E-DA28-546F-15756B1674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16101" y="3474720"/>
            <a:ext cx="2337501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625" y="184999"/>
            <a:ext cx="3389043" cy="396240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359445" y="4648694"/>
            <a:ext cx="5345118" cy="96026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en-US" sz="576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76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419502" y="1138945"/>
            <a:ext cx="2186763" cy="1132617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=""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73140" tIns="73140" rIns="73140" bIns="731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2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998143" cy="607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60" b="1" dirty="0" err="1">
                  <a:solidFill>
                    <a:srgbClr val="002060"/>
                  </a:solidFill>
                </a:rPr>
                <a:t>Khởi</a:t>
              </a:r>
              <a:r>
                <a:rPr lang="en-US" sz="2560" b="1" dirty="0">
                  <a:solidFill>
                    <a:srgbClr val="002060"/>
                  </a:solidFill>
                </a:rPr>
                <a:t> </a:t>
              </a:r>
              <a:r>
                <a:rPr lang="en-US" sz="2560" b="1" dirty="0" err="1">
                  <a:solidFill>
                    <a:srgbClr val="002060"/>
                  </a:solidFill>
                </a:rPr>
                <a:t>động</a:t>
              </a:r>
              <a:endParaRPr lang="en-US" sz="256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793148" y="352386"/>
            <a:ext cx="2423058" cy="1132617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=""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73140" tIns="73140" rIns="73140" bIns="731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2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=""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60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560" b="1" dirty="0">
                  <a:solidFill>
                    <a:srgbClr val="002060"/>
                  </a:solidFill>
                </a:rPr>
                <a:t> </a:t>
              </a:r>
              <a:r>
                <a:rPr lang="en-US" sz="2560" b="1" dirty="0" err="1">
                  <a:solidFill>
                    <a:srgbClr val="002060"/>
                  </a:solidFill>
                </a:rPr>
                <a:t>tập</a:t>
              </a:r>
              <a:endParaRPr lang="en-US" sz="256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908755" y="1198262"/>
            <a:ext cx="2423058" cy="1132616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=""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73140" tIns="73140" rIns="73140" bIns="731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2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9"/>
              <a:ext cx="2162013" cy="60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0" b="1" dirty="0" err="1">
                  <a:solidFill>
                    <a:srgbClr val="002060"/>
                  </a:solidFill>
                </a:rPr>
                <a:t>Thực</a:t>
              </a:r>
              <a:r>
                <a:rPr lang="en-US" sz="2560" b="1" dirty="0">
                  <a:solidFill>
                    <a:srgbClr val="002060"/>
                  </a:solidFill>
                </a:rPr>
                <a:t> </a:t>
              </a:r>
              <a:r>
                <a:rPr lang="en-US" sz="2560" b="1" dirty="0" err="1">
                  <a:solidFill>
                    <a:srgbClr val="002060"/>
                  </a:solidFill>
                </a:rPr>
                <a:t>hành</a:t>
              </a:r>
              <a:endParaRPr lang="en-US" sz="256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=""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624418" y="1849120"/>
            <a:ext cx="1821342" cy="96351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7520" tIns="97520" rIns="97520" bIns="975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493"/>
          </a:p>
        </p:txBody>
      </p: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6053594" y="2590164"/>
            <a:ext cx="2423058" cy="1132618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=""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73140" tIns="73140" rIns="73140" bIns="7314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12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=""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0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0" b="1" dirty="0" err="1">
                  <a:solidFill>
                    <a:srgbClr val="002060"/>
                  </a:solidFill>
                </a:rPr>
                <a:t>Vận</a:t>
              </a:r>
              <a:r>
                <a:rPr lang="en-US" sz="2560" b="1" dirty="0">
                  <a:solidFill>
                    <a:srgbClr val="002060"/>
                  </a:solidFill>
                </a:rPr>
                <a:t> </a:t>
              </a:r>
              <a:r>
                <a:rPr lang="en-US" sz="256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56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888943"/>
            <a:ext cx="8601947" cy="35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524000" y="670560"/>
            <a:ext cx="3352800" cy="329184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59680" y="2033327"/>
            <a:ext cx="3596640" cy="6832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840" dirty="0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642" y="2809373"/>
            <a:ext cx="2458719" cy="23802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FD6D94-4B2B-1534-A458-5837E245ACA7}"/>
              </a:ext>
            </a:extLst>
          </p:cNvPr>
          <p:cNvSpPr txBox="1"/>
          <p:nvPr/>
        </p:nvSpPr>
        <p:spPr>
          <a:xfrm>
            <a:off x="812800" y="655769"/>
            <a:ext cx="8453120" cy="147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-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5EC169-6DFC-9667-96A6-CB1833DFB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120" y="23157"/>
            <a:ext cx="1341119" cy="1341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94B1A-DB61-4DD9-AB02-5506A4D2362A}"/>
              </a:ext>
            </a:extLst>
          </p:cNvPr>
          <p:cNvSpPr txBox="1"/>
          <p:nvPr/>
        </p:nvSpPr>
        <p:spPr>
          <a:xfrm>
            <a:off x="4226560" y="1957944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9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9273A5E7-5F4F-79A8-C6E1-EE6D2E098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88971"/>
              </p:ext>
            </p:extLst>
          </p:nvPr>
        </p:nvGraphicFramePr>
        <p:xfrm>
          <a:off x="5825555" y="2970356"/>
          <a:ext cx="1327085" cy="46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571252" imgH="203112" progId="Equation.DSMT4">
                  <p:embed/>
                </p:oleObj>
              </mc:Choice>
              <mc:Fallback>
                <p:oleObj name="Equation" r:id="rId4" imgW="571252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555" y="2970356"/>
                        <a:ext cx="1327085" cy="464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463039E6-C957-93BA-DD08-3AC6C713B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55340"/>
              </p:ext>
            </p:extLst>
          </p:nvPr>
        </p:nvGraphicFramePr>
        <p:xfrm>
          <a:off x="1788162" y="4257389"/>
          <a:ext cx="2220406" cy="84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028254" imgH="393529" progId="Equation.DSMT4">
                  <p:embed/>
                </p:oleObj>
              </mc:Choice>
              <mc:Fallback>
                <p:oleObj name="Equation" r:id="rId6" imgW="102825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162" y="4257389"/>
                        <a:ext cx="2220406" cy="842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DF59A3B5-B064-2B42-13F7-85CBC39FF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33160"/>
              </p:ext>
            </p:extLst>
          </p:nvPr>
        </p:nvGraphicFramePr>
        <p:xfrm>
          <a:off x="4417909" y="4287520"/>
          <a:ext cx="258233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1244520" imgH="393480" progId="Equation.DSMT4">
                  <p:embed/>
                </p:oleObj>
              </mc:Choice>
              <mc:Fallback>
                <p:oleObj name="Equation" r:id="rId8" imgW="12445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909" y="4287520"/>
                        <a:ext cx="2582333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D9F61541-F5AB-4932-F7CB-1A58D950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8" y="2872887"/>
            <a:ext cx="5206362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8AA12CC7-973D-B8E9-DFCA-1882D936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8" y="3491458"/>
            <a:ext cx="6775188" cy="55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9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6EE193-B425-09DD-8115-BC9A35AA0C26}"/>
              </a:ext>
            </a:extLst>
          </p:cNvPr>
          <p:cNvSpPr txBox="1"/>
          <p:nvPr/>
        </p:nvSpPr>
        <p:spPr>
          <a:xfrm>
            <a:off x="1027341" y="414664"/>
            <a:ext cx="6583680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98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Cho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endParaRPr lang="en-US" sz="298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EAAB92-81C3-932B-B444-909C0B88F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5120" y="23157"/>
            <a:ext cx="1341119" cy="1341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ADE45F-75C0-6FEB-9879-EF70496AC0D4}"/>
              </a:ext>
            </a:extLst>
          </p:cNvPr>
          <p:cNvSpPr txBox="1"/>
          <p:nvPr/>
        </p:nvSpPr>
        <p:spPr>
          <a:xfrm>
            <a:off x="3901440" y="1357989"/>
            <a:ext cx="195072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9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9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0D055032-D499-9C67-FE52-5B6A2CE1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74" y="2234280"/>
            <a:ext cx="7775743" cy="101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9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en-US" sz="29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C4CCEDEF-55E4-6406-F921-4CCD399EB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57815"/>
              </p:ext>
            </p:extLst>
          </p:nvPr>
        </p:nvGraphicFramePr>
        <p:xfrm>
          <a:off x="1612055" y="3637280"/>
          <a:ext cx="3019214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117440" imgH="203040" progId="Equation.DSMT4">
                  <p:embed/>
                </p:oleObj>
              </mc:Choice>
              <mc:Fallback>
                <p:oleObj name="Equation" r:id="rId4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2055" y="3637280"/>
                        <a:ext cx="3019214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54693FAA-92E3-0E69-7092-A90933343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18632"/>
              </p:ext>
            </p:extLst>
          </p:nvPr>
        </p:nvGraphicFramePr>
        <p:xfrm>
          <a:off x="5120640" y="3447332"/>
          <a:ext cx="894080" cy="7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0640" y="3447332"/>
                        <a:ext cx="894080" cy="73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753600" cy="54864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2269844"/>
            <a:ext cx="5846316" cy="1871282"/>
          </a:xfrm>
          <a:prstGeom prst="rect">
            <a:avLst/>
          </a:prstGeom>
          <a:noFill/>
        </p:spPr>
        <p:txBody>
          <a:bodyPr wrap="square" lIns="97536" tIns="48768" rIns="97536" bIns="48768">
            <a:spAutoFit/>
          </a:bodyPr>
          <a:lstStyle/>
          <a:p>
            <a:pPr algn="ctr"/>
            <a:r>
              <a:rPr lang="en-US" sz="576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 VÔ TỈ. CĂN BẬC HAI SỐ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90260" y="1385767"/>
            <a:ext cx="1258165" cy="689420"/>
          </a:xfrm>
          <a:prstGeom prst="rect">
            <a:avLst/>
          </a:prstGeom>
          <a:noFill/>
        </p:spPr>
        <p:txBody>
          <a:bodyPr wrap="none" lIns="97536" tIns="48768" rIns="97536" bIns="48768">
            <a:spAutoFit/>
          </a:bodyPr>
          <a:lstStyle/>
          <a:p>
            <a:pPr algn="ctr"/>
            <a:r>
              <a:rPr lang="en-US" sz="384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296874" y="678767"/>
            <a:ext cx="2234393" cy="738664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32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92030" y="118579"/>
            <a:ext cx="2264145" cy="61555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en-US" sz="352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2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218756" y="4562788"/>
            <a:ext cx="1777410" cy="738664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en-US" sz="432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32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32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3)</a:t>
            </a:r>
            <a:endParaRPr lang="vi-VN" sz="432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75063" y="1062446"/>
            <a:ext cx="3453179" cy="329184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228240" y="1834390"/>
            <a:ext cx="4990012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84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=""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42" y="2687456"/>
            <a:ext cx="3738879" cy="2497654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=""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4228243" y="742139"/>
            <a:ext cx="1134064" cy="64061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73140" tIns="73140" rIns="73140" bIns="731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120"/>
          </a:p>
        </p:txBody>
      </p:sp>
      <p:sp>
        <p:nvSpPr>
          <p:cNvPr id="7" name="Google Shape;163;p20">
            <a:extLst>
              <a:ext uri="{FF2B5EF4-FFF2-40B4-BE49-F238E27FC236}">
                <a16:creationId xmlns=""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5330118" y="484979"/>
            <a:ext cx="557356" cy="3148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73140" tIns="73140" rIns="73140" bIns="731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120"/>
          </a:p>
        </p:txBody>
      </p:sp>
      <p:sp>
        <p:nvSpPr>
          <p:cNvPr id="8" name="Google Shape;157;p20">
            <a:extLst>
              <a:ext uri="{FF2B5EF4-FFF2-40B4-BE49-F238E27FC236}">
                <a16:creationId xmlns=""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6038714" y="922245"/>
            <a:ext cx="1369068" cy="7306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73140" tIns="73140" rIns="73140" bIns="731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12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Custom</PresentationFormat>
  <Paragraphs>484</Paragraphs>
  <Slides>41</Slides>
  <Notes>8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2022-08-28T04:14:00Z</dcterms:created>
  <dcterms:modified xsi:type="dcterms:W3CDTF">2022-08-28T04:28:36Z</dcterms:modified>
</cp:coreProperties>
</file>