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3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1" r:id="rId2"/>
    <p:sldMasterId id="2147483674" r:id="rId3"/>
  </p:sldMasterIdLst>
  <p:notesMasterIdLst>
    <p:notesMasterId r:id="rId50"/>
  </p:notesMasterIdLst>
  <p:sldIdLst>
    <p:sldId id="271" r:id="rId4"/>
    <p:sldId id="279" r:id="rId5"/>
    <p:sldId id="280" r:id="rId6"/>
    <p:sldId id="283" r:id="rId7"/>
    <p:sldId id="285" r:id="rId8"/>
    <p:sldId id="286" r:id="rId9"/>
    <p:sldId id="281" r:id="rId10"/>
    <p:sldId id="284" r:id="rId11"/>
    <p:sldId id="287" r:id="rId12"/>
    <p:sldId id="282" r:id="rId13"/>
    <p:sldId id="270" r:id="rId14"/>
    <p:sldId id="273" r:id="rId15"/>
    <p:sldId id="27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82" y="-90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image" Target="../media/image70.emf"/><Relationship Id="rId1" Type="http://schemas.openxmlformats.org/officeDocument/2006/relationships/image" Target="../media/image69.emf"/><Relationship Id="rId6" Type="http://schemas.openxmlformats.org/officeDocument/2006/relationships/image" Target="../media/image74.emf"/><Relationship Id="rId5" Type="http://schemas.openxmlformats.org/officeDocument/2006/relationships/image" Target="../media/image73.wmf"/><Relationship Id="rId4" Type="http://schemas.openxmlformats.org/officeDocument/2006/relationships/image" Target="../media/image72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image" Target="../media/image76.e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3" Type="http://schemas.openxmlformats.org/officeDocument/2006/relationships/image" Target="../media/image80.emf"/><Relationship Id="rId7" Type="http://schemas.openxmlformats.org/officeDocument/2006/relationships/image" Target="../media/image84.e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image" Target="../media/image87.e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4" Type="http://schemas.openxmlformats.org/officeDocument/2006/relationships/image" Target="../media/image99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image" Target="../media/image105.emf"/><Relationship Id="rId5" Type="http://schemas.openxmlformats.org/officeDocument/2006/relationships/image" Target="../media/image109.wmf"/><Relationship Id="rId4" Type="http://schemas.openxmlformats.org/officeDocument/2006/relationships/image" Target="../media/image108.e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3" Type="http://schemas.openxmlformats.org/officeDocument/2006/relationships/image" Target="../media/image113.wmf"/><Relationship Id="rId7" Type="http://schemas.openxmlformats.org/officeDocument/2006/relationships/image" Target="../media/image117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Relationship Id="rId6" Type="http://schemas.openxmlformats.org/officeDocument/2006/relationships/image" Target="../media/image116.wmf"/><Relationship Id="rId5" Type="http://schemas.openxmlformats.org/officeDocument/2006/relationships/image" Target="../media/image115.wmf"/><Relationship Id="rId4" Type="http://schemas.openxmlformats.org/officeDocument/2006/relationships/image" Target="../media/image114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image" Target="../media/image112.wmf"/><Relationship Id="rId7" Type="http://schemas.openxmlformats.org/officeDocument/2006/relationships/image" Target="../media/image126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10" Type="http://schemas.openxmlformats.org/officeDocument/2006/relationships/image" Target="../media/image128.wmf"/><Relationship Id="rId4" Type="http://schemas.openxmlformats.org/officeDocument/2006/relationships/image" Target="../media/image123.wmf"/><Relationship Id="rId9" Type="http://schemas.openxmlformats.org/officeDocument/2006/relationships/image" Target="../media/image1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image" Target="../media/image10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7" Type="http://schemas.openxmlformats.org/officeDocument/2006/relationships/image" Target="../media/image136.emf"/><Relationship Id="rId2" Type="http://schemas.openxmlformats.org/officeDocument/2006/relationships/image" Target="../media/image131.emf"/><Relationship Id="rId1" Type="http://schemas.openxmlformats.org/officeDocument/2006/relationships/image" Target="../media/image130.wmf"/><Relationship Id="rId6" Type="http://schemas.openxmlformats.org/officeDocument/2006/relationships/image" Target="../media/image135.emf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image" Target="../media/image138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wmf"/><Relationship Id="rId13" Type="http://schemas.openxmlformats.org/officeDocument/2006/relationships/image" Target="../media/image153.emf"/><Relationship Id="rId3" Type="http://schemas.openxmlformats.org/officeDocument/2006/relationships/image" Target="../media/image143.emf"/><Relationship Id="rId7" Type="http://schemas.openxmlformats.org/officeDocument/2006/relationships/image" Target="../media/image147.wmf"/><Relationship Id="rId12" Type="http://schemas.openxmlformats.org/officeDocument/2006/relationships/image" Target="../media/image152.wmf"/><Relationship Id="rId2" Type="http://schemas.openxmlformats.org/officeDocument/2006/relationships/image" Target="../media/image142.emf"/><Relationship Id="rId1" Type="http://schemas.openxmlformats.org/officeDocument/2006/relationships/image" Target="../media/image141.wmf"/><Relationship Id="rId6" Type="http://schemas.openxmlformats.org/officeDocument/2006/relationships/image" Target="../media/image146.wmf"/><Relationship Id="rId11" Type="http://schemas.openxmlformats.org/officeDocument/2006/relationships/image" Target="../media/image151.wmf"/><Relationship Id="rId5" Type="http://schemas.openxmlformats.org/officeDocument/2006/relationships/image" Target="../media/image145.wmf"/><Relationship Id="rId10" Type="http://schemas.openxmlformats.org/officeDocument/2006/relationships/image" Target="../media/image150.wmf"/><Relationship Id="rId4" Type="http://schemas.openxmlformats.org/officeDocument/2006/relationships/image" Target="../media/image144.wmf"/><Relationship Id="rId9" Type="http://schemas.openxmlformats.org/officeDocument/2006/relationships/image" Target="../media/image149.wmf"/><Relationship Id="rId14" Type="http://schemas.openxmlformats.org/officeDocument/2006/relationships/image" Target="../media/image154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image" Target="../media/image156.emf"/><Relationship Id="rId1" Type="http://schemas.openxmlformats.org/officeDocument/2006/relationships/image" Target="../media/image155.wmf"/><Relationship Id="rId5" Type="http://schemas.openxmlformats.org/officeDocument/2006/relationships/image" Target="../media/image159.emf"/><Relationship Id="rId4" Type="http://schemas.openxmlformats.org/officeDocument/2006/relationships/image" Target="../media/image15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7" Type="http://schemas.openxmlformats.org/officeDocument/2006/relationships/image" Target="../media/image28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30.wmf"/><Relationship Id="rId4" Type="http://schemas.openxmlformats.org/officeDocument/2006/relationships/image" Target="../media/image4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8E99-C7C7-4BFF-9612-259EAA9FC415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6A626-0ED5-4F32-A314-A2116AAC7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88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88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465">
              <a:defRPr/>
            </a:pPr>
            <a:fld id="{EAA7A35F-0CF6-4635-9024-F86C254021B2}" type="slidenum">
              <a:rPr lang="en-US" smtClean="0">
                <a:solidFill>
                  <a:prstClr val="black"/>
                </a:solidFill>
              </a:rPr>
              <a:pPr defTabSz="912465"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1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20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69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308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45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96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69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51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940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605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531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02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4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53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89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58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8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827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9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5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130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211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573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6177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679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50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1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 userDrawn="1"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60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75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0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/>
              <a:t>8/31/2022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3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6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40.png"/><Relationship Id="rId18" Type="http://schemas.openxmlformats.org/officeDocument/2006/relationships/image" Target="../media/image43.jpeg"/><Relationship Id="rId3" Type="http://schemas.openxmlformats.org/officeDocument/2006/relationships/audio" Target="../media/audio1.wav"/><Relationship Id="rId7" Type="http://schemas.openxmlformats.org/officeDocument/2006/relationships/image" Target="../media/image34.gif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20" Type="http://schemas.openxmlformats.org/officeDocument/2006/relationships/audio" Target="../media/audio1.wav"/><Relationship Id="rId1" Type="http://schemas.openxmlformats.org/officeDocument/2006/relationships/audio" Target="file:///C:\Documents%20and%20Settings\Administrator\Desktop\This_Old_Man_instrumental.mp3" TargetMode="External"/><Relationship Id="rId6" Type="http://schemas.openxmlformats.org/officeDocument/2006/relationships/slide" Target="slide14.xml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slide" Target="slide15.xml"/><Relationship Id="rId10" Type="http://schemas.openxmlformats.org/officeDocument/2006/relationships/image" Target="../media/image37.png"/><Relationship Id="rId19" Type="http://schemas.openxmlformats.org/officeDocument/2006/relationships/slide" Target="slide16.xml"/><Relationship Id="rId4" Type="http://schemas.openxmlformats.org/officeDocument/2006/relationships/slide" Target="slide12.xml"/><Relationship Id="rId9" Type="http://schemas.openxmlformats.org/officeDocument/2006/relationships/image" Target="../media/image36.gif"/><Relationship Id="rId1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46.emf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30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5.e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png"/><Relationship Id="rId11" Type="http://schemas.openxmlformats.org/officeDocument/2006/relationships/oleObject" Target="../embeddings/oleObject23.bin"/><Relationship Id="rId5" Type="http://schemas.openxmlformats.org/officeDocument/2006/relationships/slide" Target="slide11.xml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gif"/><Relationship Id="rId14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image" Target="../media/image54.wmf"/><Relationship Id="rId18" Type="http://schemas.openxmlformats.org/officeDocument/2006/relationships/oleObject" Target="../embeddings/oleObject31.bin"/><Relationship Id="rId3" Type="http://schemas.openxmlformats.org/officeDocument/2006/relationships/image" Target="../media/image47.png"/><Relationship Id="rId21" Type="http://schemas.openxmlformats.org/officeDocument/2006/relationships/image" Target="../media/image58.wmf"/><Relationship Id="rId7" Type="http://schemas.openxmlformats.org/officeDocument/2006/relationships/image" Target="../media/image50.png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56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30.bin"/><Relationship Id="rId20" Type="http://schemas.openxmlformats.org/officeDocument/2006/relationships/oleObject" Target="../embeddings/oleObject32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49.png"/><Relationship Id="rId11" Type="http://schemas.openxmlformats.org/officeDocument/2006/relationships/image" Target="../media/image53.wmf"/><Relationship Id="rId5" Type="http://schemas.openxmlformats.org/officeDocument/2006/relationships/image" Target="../media/image59.png"/><Relationship Id="rId15" Type="http://schemas.openxmlformats.org/officeDocument/2006/relationships/image" Target="../media/image55.wmf"/><Relationship Id="rId10" Type="http://schemas.openxmlformats.org/officeDocument/2006/relationships/oleObject" Target="../embeddings/oleObject27.bin"/><Relationship Id="rId19" Type="http://schemas.openxmlformats.org/officeDocument/2006/relationships/image" Target="../media/image57.wmf"/><Relationship Id="rId4" Type="http://schemas.openxmlformats.org/officeDocument/2006/relationships/slide" Target="slide11.xml"/><Relationship Id="rId9" Type="http://schemas.openxmlformats.org/officeDocument/2006/relationships/image" Target="../media/image52.png"/><Relationship Id="rId14" Type="http://schemas.openxmlformats.org/officeDocument/2006/relationships/oleObject" Target="../embeddings/oleObject2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9.png"/><Relationship Id="rId11" Type="http://schemas.openxmlformats.org/officeDocument/2006/relationships/image" Target="../media/image60.wmf"/><Relationship Id="rId5" Type="http://schemas.openxmlformats.org/officeDocument/2006/relationships/image" Target="../media/image59.png"/><Relationship Id="rId10" Type="http://schemas.openxmlformats.org/officeDocument/2006/relationships/oleObject" Target="../embeddings/oleObject33.bin"/><Relationship Id="rId4" Type="http://schemas.openxmlformats.org/officeDocument/2006/relationships/slide" Target="slide11.xml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" Target="slide11.xml"/><Relationship Id="rId7" Type="http://schemas.openxmlformats.org/officeDocument/2006/relationships/image" Target="../media/image51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6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8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6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13" Type="http://schemas.openxmlformats.org/officeDocument/2006/relationships/oleObject" Target="../embeddings/oleObject47.bin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73.wm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75.e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0.e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72.emf"/><Relationship Id="rId4" Type="http://schemas.openxmlformats.org/officeDocument/2006/relationships/image" Target="../media/image69.e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7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7.e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7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13" Type="http://schemas.openxmlformats.org/officeDocument/2006/relationships/image" Target="../media/image82.emf"/><Relationship Id="rId18" Type="http://schemas.openxmlformats.org/officeDocument/2006/relationships/oleObject" Target="../embeddings/oleObject58.bin"/><Relationship Id="rId3" Type="http://schemas.openxmlformats.org/officeDocument/2006/relationships/image" Target="../media/image86.jpeg"/><Relationship Id="rId7" Type="http://schemas.openxmlformats.org/officeDocument/2006/relationships/image" Target="../media/image79.wmf"/><Relationship Id="rId12" Type="http://schemas.openxmlformats.org/officeDocument/2006/relationships/oleObject" Target="../embeddings/oleObject55.bin"/><Relationship Id="rId17" Type="http://schemas.openxmlformats.org/officeDocument/2006/relationships/image" Target="../media/image84.emf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57.bin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81.emf"/><Relationship Id="rId5" Type="http://schemas.openxmlformats.org/officeDocument/2006/relationships/image" Target="../media/image78.wmf"/><Relationship Id="rId15" Type="http://schemas.openxmlformats.org/officeDocument/2006/relationships/image" Target="../media/image83.emf"/><Relationship Id="rId10" Type="http://schemas.openxmlformats.org/officeDocument/2006/relationships/oleObject" Target="../embeddings/oleObject54.bin"/><Relationship Id="rId19" Type="http://schemas.openxmlformats.org/officeDocument/2006/relationships/image" Target="../media/image85.emf"/><Relationship Id="rId4" Type="http://schemas.openxmlformats.org/officeDocument/2006/relationships/oleObject" Target="../embeddings/oleObject51.bin"/><Relationship Id="rId9" Type="http://schemas.openxmlformats.org/officeDocument/2006/relationships/image" Target="../media/image80.emf"/><Relationship Id="rId14" Type="http://schemas.openxmlformats.org/officeDocument/2006/relationships/oleObject" Target="../embeddings/oleObject56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image" Target="../media/image86.jpeg"/><Relationship Id="rId7" Type="http://schemas.openxmlformats.org/officeDocument/2006/relationships/image" Target="../media/image88.e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87.emf"/><Relationship Id="rId4" Type="http://schemas.openxmlformats.org/officeDocument/2006/relationships/oleObject" Target="../embeddings/oleObject59.bin"/><Relationship Id="rId9" Type="http://schemas.openxmlformats.org/officeDocument/2006/relationships/image" Target="../media/image8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gif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93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5.png"/><Relationship Id="rId4" Type="http://schemas.openxmlformats.org/officeDocument/2006/relationships/image" Target="../media/image90.jpeg"/><Relationship Id="rId9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6.wmf"/><Relationship Id="rId18" Type="http://schemas.openxmlformats.org/officeDocument/2006/relationships/oleObject" Target="../embeddings/oleObject65.bin"/><Relationship Id="rId3" Type="http://schemas.openxmlformats.org/officeDocument/2006/relationships/audio" Target="../media/media3.wav"/><Relationship Id="rId7" Type="http://schemas.openxmlformats.org/officeDocument/2006/relationships/image" Target="../media/image94.gif"/><Relationship Id="rId12" Type="http://schemas.openxmlformats.org/officeDocument/2006/relationships/oleObject" Target="../embeddings/oleObject62.bin"/><Relationship Id="rId17" Type="http://schemas.openxmlformats.org/officeDocument/2006/relationships/image" Target="../media/image98.emf"/><Relationship Id="rId2" Type="http://schemas.microsoft.com/office/2007/relationships/media" Target="../media/media3.wav"/><Relationship Id="rId16" Type="http://schemas.openxmlformats.org/officeDocument/2006/relationships/oleObject" Target="../embeddings/oleObject64.bin"/><Relationship Id="rId20" Type="http://schemas.openxmlformats.org/officeDocument/2006/relationships/image" Target="../media/image104.gi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1.gif"/><Relationship Id="rId11" Type="http://schemas.openxmlformats.org/officeDocument/2006/relationships/image" Target="../media/image103.jpeg"/><Relationship Id="rId5" Type="http://schemas.openxmlformats.org/officeDocument/2006/relationships/image" Target="../media/image100.jpeg"/><Relationship Id="rId15" Type="http://schemas.openxmlformats.org/officeDocument/2006/relationships/image" Target="../media/image97.wmf"/><Relationship Id="rId10" Type="http://schemas.openxmlformats.org/officeDocument/2006/relationships/slide" Target="slide15.xml"/><Relationship Id="rId19" Type="http://schemas.openxmlformats.org/officeDocument/2006/relationships/image" Target="../media/image99.em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2.png"/><Relationship Id="rId14" Type="http://schemas.openxmlformats.org/officeDocument/2006/relationships/oleObject" Target="../embeddings/oleObject63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5.emf"/><Relationship Id="rId18" Type="http://schemas.openxmlformats.org/officeDocument/2006/relationships/oleObject" Target="../embeddings/oleObject69.bin"/><Relationship Id="rId3" Type="http://schemas.openxmlformats.org/officeDocument/2006/relationships/audio" Target="../media/media3.wav"/><Relationship Id="rId21" Type="http://schemas.openxmlformats.org/officeDocument/2006/relationships/image" Target="../media/image109.wmf"/><Relationship Id="rId7" Type="http://schemas.openxmlformats.org/officeDocument/2006/relationships/image" Target="../media/image94.gif"/><Relationship Id="rId12" Type="http://schemas.openxmlformats.org/officeDocument/2006/relationships/oleObject" Target="../embeddings/oleObject66.bin"/><Relationship Id="rId17" Type="http://schemas.openxmlformats.org/officeDocument/2006/relationships/image" Target="../media/image107.emf"/><Relationship Id="rId2" Type="http://schemas.microsoft.com/office/2007/relationships/media" Target="../media/media3.wav"/><Relationship Id="rId16" Type="http://schemas.openxmlformats.org/officeDocument/2006/relationships/oleObject" Target="../embeddings/oleObject68.bin"/><Relationship Id="rId20" Type="http://schemas.openxmlformats.org/officeDocument/2006/relationships/oleObject" Target="../embeddings/oleObject70.bin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1.gif"/><Relationship Id="rId11" Type="http://schemas.openxmlformats.org/officeDocument/2006/relationships/image" Target="../media/image103.jpeg"/><Relationship Id="rId5" Type="http://schemas.openxmlformats.org/officeDocument/2006/relationships/image" Target="../media/image110.jpeg"/><Relationship Id="rId15" Type="http://schemas.openxmlformats.org/officeDocument/2006/relationships/image" Target="../media/image106.emf"/><Relationship Id="rId10" Type="http://schemas.openxmlformats.org/officeDocument/2006/relationships/slide" Target="slide16.xml"/><Relationship Id="rId19" Type="http://schemas.openxmlformats.org/officeDocument/2006/relationships/image" Target="../media/image108.em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02.png"/><Relationship Id="rId14" Type="http://schemas.openxmlformats.org/officeDocument/2006/relationships/oleObject" Target="../embeddings/oleObject67.bin"/><Relationship Id="rId22" Type="http://schemas.openxmlformats.org/officeDocument/2006/relationships/image" Target="../media/image104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4.gif"/><Relationship Id="rId11" Type="http://schemas.openxmlformats.org/officeDocument/2006/relationships/image" Target="../media/image104.gif"/><Relationship Id="rId5" Type="http://schemas.openxmlformats.org/officeDocument/2006/relationships/image" Target="../media/image101.gif"/><Relationship Id="rId10" Type="http://schemas.openxmlformats.org/officeDocument/2006/relationships/image" Target="../media/image103.jpeg"/><Relationship Id="rId4" Type="http://schemas.openxmlformats.org/officeDocument/2006/relationships/image" Target="../media/image110.jpeg"/><Relationship Id="rId9" Type="http://schemas.openxmlformats.org/officeDocument/2006/relationships/slide" Target="slide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4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1.gif"/><Relationship Id="rId11" Type="http://schemas.openxmlformats.org/officeDocument/2006/relationships/image" Target="../media/image104.gif"/><Relationship Id="rId5" Type="http://schemas.openxmlformats.org/officeDocument/2006/relationships/image" Target="../media/image110.jpeg"/><Relationship Id="rId10" Type="http://schemas.openxmlformats.org/officeDocument/2006/relationships/image" Target="../media/image103.jpeg"/><Relationship Id="rId4" Type="http://schemas.openxmlformats.org/officeDocument/2006/relationships/audio" Target="../media/audio3.wav"/><Relationship Id="rId9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13" Type="http://schemas.openxmlformats.org/officeDocument/2006/relationships/image" Target="../media/image115.wmf"/><Relationship Id="rId18" Type="http://schemas.openxmlformats.org/officeDocument/2006/relationships/oleObject" Target="../embeddings/oleObject78.bin"/><Relationship Id="rId3" Type="http://schemas.openxmlformats.org/officeDocument/2006/relationships/image" Target="../media/image119.png"/><Relationship Id="rId21" Type="http://schemas.openxmlformats.org/officeDocument/2006/relationships/image" Target="../media/image120.gif"/><Relationship Id="rId7" Type="http://schemas.openxmlformats.org/officeDocument/2006/relationships/image" Target="../media/image112.wmf"/><Relationship Id="rId12" Type="http://schemas.openxmlformats.org/officeDocument/2006/relationships/oleObject" Target="../embeddings/oleObject75.bin"/><Relationship Id="rId17" Type="http://schemas.openxmlformats.org/officeDocument/2006/relationships/image" Target="../media/image117.wmf"/><Relationship Id="rId2" Type="http://schemas.openxmlformats.org/officeDocument/2006/relationships/slideLayout" Target="../slideLayouts/slideLayout37.xml"/><Relationship Id="rId16" Type="http://schemas.openxmlformats.org/officeDocument/2006/relationships/oleObject" Target="../embeddings/oleObject77.bin"/><Relationship Id="rId20" Type="http://schemas.openxmlformats.org/officeDocument/2006/relationships/oleObject" Target="../embeddings/oleObject79.bin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72.bin"/><Relationship Id="rId11" Type="http://schemas.openxmlformats.org/officeDocument/2006/relationships/image" Target="../media/image114.wmf"/><Relationship Id="rId5" Type="http://schemas.openxmlformats.org/officeDocument/2006/relationships/image" Target="../media/image111.wmf"/><Relationship Id="rId15" Type="http://schemas.openxmlformats.org/officeDocument/2006/relationships/image" Target="../media/image116.wmf"/><Relationship Id="rId10" Type="http://schemas.openxmlformats.org/officeDocument/2006/relationships/oleObject" Target="../embeddings/oleObject74.bin"/><Relationship Id="rId19" Type="http://schemas.openxmlformats.org/officeDocument/2006/relationships/image" Target="../media/image118.emf"/><Relationship Id="rId4" Type="http://schemas.openxmlformats.org/officeDocument/2006/relationships/oleObject" Target="../embeddings/oleObject71.bin"/><Relationship Id="rId9" Type="http://schemas.openxmlformats.org/officeDocument/2006/relationships/image" Target="../media/image113.wmf"/><Relationship Id="rId14" Type="http://schemas.openxmlformats.org/officeDocument/2006/relationships/oleObject" Target="../embeddings/oleObject76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2.bin"/><Relationship Id="rId13" Type="http://schemas.openxmlformats.org/officeDocument/2006/relationships/image" Target="../media/image124.wmf"/><Relationship Id="rId18" Type="http://schemas.openxmlformats.org/officeDocument/2006/relationships/oleObject" Target="../embeddings/oleObject87.bin"/><Relationship Id="rId3" Type="http://schemas.openxmlformats.org/officeDocument/2006/relationships/image" Target="../media/image129.png"/><Relationship Id="rId21" Type="http://schemas.openxmlformats.org/officeDocument/2006/relationships/image" Target="../media/image127.wmf"/><Relationship Id="rId7" Type="http://schemas.openxmlformats.org/officeDocument/2006/relationships/image" Target="../media/image122.wmf"/><Relationship Id="rId12" Type="http://schemas.openxmlformats.org/officeDocument/2006/relationships/oleObject" Target="../embeddings/oleObject84.bin"/><Relationship Id="rId17" Type="http://schemas.openxmlformats.org/officeDocument/2006/relationships/image" Target="../media/image126.wmf"/><Relationship Id="rId2" Type="http://schemas.openxmlformats.org/officeDocument/2006/relationships/slideLayout" Target="../slideLayouts/slideLayout37.xml"/><Relationship Id="rId16" Type="http://schemas.openxmlformats.org/officeDocument/2006/relationships/oleObject" Target="../embeddings/oleObject86.bin"/><Relationship Id="rId20" Type="http://schemas.openxmlformats.org/officeDocument/2006/relationships/oleObject" Target="../embeddings/oleObject88.bin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81.bin"/><Relationship Id="rId11" Type="http://schemas.openxmlformats.org/officeDocument/2006/relationships/image" Target="../media/image123.wmf"/><Relationship Id="rId5" Type="http://schemas.openxmlformats.org/officeDocument/2006/relationships/image" Target="../media/image121.wmf"/><Relationship Id="rId15" Type="http://schemas.openxmlformats.org/officeDocument/2006/relationships/image" Target="../media/image125.wmf"/><Relationship Id="rId23" Type="http://schemas.openxmlformats.org/officeDocument/2006/relationships/image" Target="../media/image128.wmf"/><Relationship Id="rId10" Type="http://schemas.openxmlformats.org/officeDocument/2006/relationships/oleObject" Target="../embeddings/oleObject83.bin"/><Relationship Id="rId19" Type="http://schemas.openxmlformats.org/officeDocument/2006/relationships/image" Target="../media/image115.wmf"/><Relationship Id="rId4" Type="http://schemas.openxmlformats.org/officeDocument/2006/relationships/oleObject" Target="../embeddings/oleObject80.bin"/><Relationship Id="rId9" Type="http://schemas.openxmlformats.org/officeDocument/2006/relationships/image" Target="../media/image112.wmf"/><Relationship Id="rId14" Type="http://schemas.openxmlformats.org/officeDocument/2006/relationships/oleObject" Target="../embeddings/oleObject85.bin"/><Relationship Id="rId22" Type="http://schemas.openxmlformats.org/officeDocument/2006/relationships/oleObject" Target="../embeddings/oleObject8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emf"/><Relationship Id="rId13" Type="http://schemas.openxmlformats.org/officeDocument/2006/relationships/oleObject" Target="../embeddings/oleObject95.bin"/><Relationship Id="rId3" Type="http://schemas.openxmlformats.org/officeDocument/2006/relationships/oleObject" Target="../embeddings/oleObject90.bin"/><Relationship Id="rId7" Type="http://schemas.openxmlformats.org/officeDocument/2006/relationships/oleObject" Target="../embeddings/oleObject92.bin"/><Relationship Id="rId12" Type="http://schemas.openxmlformats.org/officeDocument/2006/relationships/image" Target="../media/image134.emf"/><Relationship Id="rId17" Type="http://schemas.openxmlformats.org/officeDocument/2006/relationships/image" Target="../media/image137.jpe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36.emf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31.emf"/><Relationship Id="rId11" Type="http://schemas.openxmlformats.org/officeDocument/2006/relationships/oleObject" Target="../embeddings/oleObject94.bin"/><Relationship Id="rId5" Type="http://schemas.openxmlformats.org/officeDocument/2006/relationships/oleObject" Target="../embeddings/oleObject91.bin"/><Relationship Id="rId15" Type="http://schemas.openxmlformats.org/officeDocument/2006/relationships/oleObject" Target="../embeddings/oleObject96.bin"/><Relationship Id="rId10" Type="http://schemas.openxmlformats.org/officeDocument/2006/relationships/image" Target="../media/image133.emf"/><Relationship Id="rId4" Type="http://schemas.openxmlformats.org/officeDocument/2006/relationships/image" Target="../media/image130.wmf"/><Relationship Id="rId9" Type="http://schemas.openxmlformats.org/officeDocument/2006/relationships/oleObject" Target="../embeddings/oleObject93.bin"/><Relationship Id="rId14" Type="http://schemas.openxmlformats.org/officeDocument/2006/relationships/image" Target="../media/image135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emf"/><Relationship Id="rId3" Type="http://schemas.openxmlformats.org/officeDocument/2006/relationships/oleObject" Target="../embeddings/oleObject97.bin"/><Relationship Id="rId7" Type="http://schemas.openxmlformats.org/officeDocument/2006/relationships/oleObject" Target="../embeddings/oleObject99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39.emf"/><Relationship Id="rId5" Type="http://schemas.openxmlformats.org/officeDocument/2006/relationships/oleObject" Target="../embeddings/oleObject98.bin"/><Relationship Id="rId4" Type="http://schemas.openxmlformats.org/officeDocument/2006/relationships/image" Target="../media/image138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emf"/><Relationship Id="rId13" Type="http://schemas.openxmlformats.org/officeDocument/2006/relationships/oleObject" Target="../embeddings/oleObject105.bin"/><Relationship Id="rId18" Type="http://schemas.openxmlformats.org/officeDocument/2006/relationships/image" Target="../media/image148.wmf"/><Relationship Id="rId26" Type="http://schemas.openxmlformats.org/officeDocument/2006/relationships/oleObject" Target="../embeddings/oleObject112.bin"/><Relationship Id="rId3" Type="http://schemas.openxmlformats.org/officeDocument/2006/relationships/oleObject" Target="../embeddings/oleObject100.bin"/><Relationship Id="rId21" Type="http://schemas.openxmlformats.org/officeDocument/2006/relationships/oleObject" Target="../embeddings/oleObject109.bin"/><Relationship Id="rId7" Type="http://schemas.openxmlformats.org/officeDocument/2006/relationships/oleObject" Target="../embeddings/oleObject102.bin"/><Relationship Id="rId12" Type="http://schemas.openxmlformats.org/officeDocument/2006/relationships/image" Target="../media/image145.wmf"/><Relationship Id="rId17" Type="http://schemas.openxmlformats.org/officeDocument/2006/relationships/oleObject" Target="../embeddings/oleObject107.bin"/><Relationship Id="rId25" Type="http://schemas.openxmlformats.org/officeDocument/2006/relationships/image" Target="../media/image151.wmf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47.wmf"/><Relationship Id="rId20" Type="http://schemas.openxmlformats.org/officeDocument/2006/relationships/image" Target="../media/image149.wmf"/><Relationship Id="rId29" Type="http://schemas.openxmlformats.org/officeDocument/2006/relationships/oleObject" Target="../embeddings/oleObject114.bin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42.emf"/><Relationship Id="rId11" Type="http://schemas.openxmlformats.org/officeDocument/2006/relationships/oleObject" Target="../embeddings/oleObject104.bin"/><Relationship Id="rId24" Type="http://schemas.openxmlformats.org/officeDocument/2006/relationships/oleObject" Target="../embeddings/oleObject111.bin"/><Relationship Id="rId32" Type="http://schemas.openxmlformats.org/officeDocument/2006/relationships/image" Target="../media/image154.wmf"/><Relationship Id="rId5" Type="http://schemas.openxmlformats.org/officeDocument/2006/relationships/oleObject" Target="../embeddings/oleObject101.bin"/><Relationship Id="rId15" Type="http://schemas.openxmlformats.org/officeDocument/2006/relationships/oleObject" Target="../embeddings/oleObject106.bin"/><Relationship Id="rId23" Type="http://schemas.openxmlformats.org/officeDocument/2006/relationships/image" Target="../media/image150.wmf"/><Relationship Id="rId28" Type="http://schemas.openxmlformats.org/officeDocument/2006/relationships/image" Target="../media/image152.wmf"/><Relationship Id="rId10" Type="http://schemas.openxmlformats.org/officeDocument/2006/relationships/image" Target="../media/image144.wmf"/><Relationship Id="rId19" Type="http://schemas.openxmlformats.org/officeDocument/2006/relationships/oleObject" Target="../embeddings/oleObject108.bin"/><Relationship Id="rId31" Type="http://schemas.openxmlformats.org/officeDocument/2006/relationships/oleObject" Target="../embeddings/oleObject115.bin"/><Relationship Id="rId4" Type="http://schemas.openxmlformats.org/officeDocument/2006/relationships/image" Target="../media/image141.wmf"/><Relationship Id="rId9" Type="http://schemas.openxmlformats.org/officeDocument/2006/relationships/oleObject" Target="../embeddings/oleObject103.bin"/><Relationship Id="rId14" Type="http://schemas.openxmlformats.org/officeDocument/2006/relationships/image" Target="../media/image146.wmf"/><Relationship Id="rId22" Type="http://schemas.openxmlformats.org/officeDocument/2006/relationships/oleObject" Target="../embeddings/oleObject110.bin"/><Relationship Id="rId27" Type="http://schemas.openxmlformats.org/officeDocument/2006/relationships/oleObject" Target="../embeddings/oleObject113.bin"/><Relationship Id="rId30" Type="http://schemas.openxmlformats.org/officeDocument/2006/relationships/image" Target="../media/image15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emf"/><Relationship Id="rId13" Type="http://schemas.openxmlformats.org/officeDocument/2006/relationships/image" Target="../media/image160.jpeg"/><Relationship Id="rId3" Type="http://schemas.openxmlformats.org/officeDocument/2006/relationships/oleObject" Target="../embeddings/oleObject116.bin"/><Relationship Id="rId7" Type="http://schemas.openxmlformats.org/officeDocument/2006/relationships/oleObject" Target="../embeddings/oleObject118.bin"/><Relationship Id="rId12" Type="http://schemas.openxmlformats.org/officeDocument/2006/relationships/image" Target="../media/image159.em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56.emf"/><Relationship Id="rId11" Type="http://schemas.openxmlformats.org/officeDocument/2006/relationships/oleObject" Target="../embeddings/oleObject120.bin"/><Relationship Id="rId5" Type="http://schemas.openxmlformats.org/officeDocument/2006/relationships/oleObject" Target="../embeddings/oleObject117.bin"/><Relationship Id="rId10" Type="http://schemas.openxmlformats.org/officeDocument/2006/relationships/image" Target="../media/image158.wmf"/><Relationship Id="rId4" Type="http://schemas.openxmlformats.org/officeDocument/2006/relationships/image" Target="../media/image155.wmf"/><Relationship Id="rId9" Type="http://schemas.openxmlformats.org/officeDocument/2006/relationships/oleObject" Target="../embeddings/oleObject119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7.wmf"/><Relationship Id="rId18" Type="http://schemas.openxmlformats.org/officeDocument/2006/relationships/oleObject" Target="../embeddings/oleObject12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21.jpeg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19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1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wmf"/><Relationship Id="rId11" Type="http://schemas.openxmlformats.org/officeDocument/2006/relationships/image" Target="../media/image16.wmf"/><Relationship Id="rId5" Type="http://schemas.openxmlformats.org/officeDocument/2006/relationships/oleObject" Target="../embeddings/oleObject6.bin"/><Relationship Id="rId15" Type="http://schemas.openxmlformats.org/officeDocument/2006/relationships/image" Target="../media/image18.w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20.wmf"/><Relationship Id="rId4" Type="http://schemas.openxmlformats.org/officeDocument/2006/relationships/image" Target="../media/image13.wmf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10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18.bin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26.wmf"/><Relationship Id="rId17" Type="http://schemas.openxmlformats.org/officeDocument/2006/relationships/image" Target="../media/image29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8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9.bin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27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image" Target="../media/image11.jpeg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0.bin"/><Relationship Id="rId9" Type="http://schemas.openxmlformats.org/officeDocument/2006/relationships/image" Target="../media/image3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805" y="534184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1285108"/>
            <a:ext cx="11993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CHƯƠNG 6: CÁC ĐẠI LƯỢNG TỈ LỆ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9080A5-7D59-E9F6-D406-424D02915851}"/>
              </a:ext>
            </a:extLst>
          </p:cNvPr>
          <p:cNvSpPr txBox="1"/>
          <p:nvPr/>
        </p:nvSpPr>
        <p:spPr>
          <a:xfrm>
            <a:off x="5385435" y="2283018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93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1144516" y="2831364"/>
            <a:ext cx="10385852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THỰC HÀNH VÀ 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8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5591" y="-11480"/>
            <a:ext cx="12192000" cy="6663208"/>
            <a:chOff x="990069" y="467295"/>
            <a:chExt cx="7200000" cy="5184001"/>
          </a:xfrm>
        </p:grpSpPr>
        <p:grpSp>
          <p:nvGrpSpPr>
            <p:cNvPr id="5" name="Group 4"/>
            <p:cNvGrpSpPr/>
            <p:nvPr/>
          </p:nvGrpSpPr>
          <p:grpSpPr>
            <a:xfrm>
              <a:off x="990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96" name="Rectangle 9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004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8" name="Rectangle 8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55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0" name="Rectangle 7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610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72" name="Rectangle 7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266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64" name="Rectangle 6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921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56" name="Rectangle 5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542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8" name="Rectangle 4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645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0" name="Rectangle 3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31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32" name="Rectangle 3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886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24" name="Rectangle 2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576469" y="467297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5" name="Rectangle 134">
            <a:hlinkClick r:id="rId4" action="ppaction://hlinksldjump"/>
          </p:cNvPr>
          <p:cNvSpPr/>
          <p:nvPr/>
        </p:nvSpPr>
        <p:spPr>
          <a:xfrm>
            <a:off x="2260600" y="0"/>
            <a:ext cx="1028699" cy="825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1</a:t>
            </a:r>
          </a:p>
        </p:txBody>
      </p:sp>
      <p:sp>
        <p:nvSpPr>
          <p:cNvPr id="136" name="Rectangle 135">
            <a:hlinkClick r:id="rId6" action="ppaction://hlinksldjump"/>
          </p:cNvPr>
          <p:cNvSpPr/>
          <p:nvPr/>
        </p:nvSpPr>
        <p:spPr>
          <a:xfrm>
            <a:off x="4491318" y="4250578"/>
            <a:ext cx="924981" cy="68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3</a:t>
            </a:r>
          </a:p>
        </p:txBody>
      </p:sp>
      <p:pic>
        <p:nvPicPr>
          <p:cNvPr id="138" name="Picture 2" descr="D:\NHO\SILE PP\tro choi\animpoohhoneydance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80" y="4330924"/>
            <a:ext cx="2012881" cy="241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9" descr="C:\Users\HT\Desktop\pooh2012060.gif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337"/>
            <a:ext cx="806824" cy="91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8" descr="C:\Users\HT\Desktop\Bee1.gif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5311" y="4817862"/>
            <a:ext cx="877815" cy="8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ình ảnh có liên quan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1921" y="5423838"/>
            <a:ext cx="798279" cy="12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8" descr="Hình ảnh có liên quan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72297" y="4153032"/>
            <a:ext cx="723738" cy="8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0" descr="Hình ảnh có liên quan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0064" y="5422457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2" descr="Hình ảnh có liên quan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577" y="3071924"/>
            <a:ext cx="827574" cy="12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hlinkClick r:id="rId14" action="ppaction://hlinksldjump"/>
          </p:cNvPr>
          <p:cNvSpPr/>
          <p:nvPr/>
        </p:nvSpPr>
        <p:spPr>
          <a:xfrm>
            <a:off x="3365500" y="2540000"/>
            <a:ext cx="990600" cy="7461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2</a:t>
            </a:r>
          </a:p>
        </p:txBody>
      </p:sp>
      <p:sp>
        <p:nvSpPr>
          <p:cNvPr id="147" name="Rectangle 146">
            <a:hlinkClick r:id="rId15" action="ppaction://hlinksldjump"/>
          </p:cNvPr>
          <p:cNvSpPr/>
          <p:nvPr/>
        </p:nvSpPr>
        <p:spPr>
          <a:xfrm>
            <a:off x="6680200" y="1701800"/>
            <a:ext cx="1028700" cy="7727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4</a:t>
            </a:r>
          </a:p>
        </p:txBody>
      </p:sp>
      <p:pic>
        <p:nvPicPr>
          <p:cNvPr id="110" name="Picture 7" descr="C:\Users\HT\Desktop\Untitled-3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1306" y="4915364"/>
            <a:ext cx="1721223" cy="194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This_Old_Man_instrument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7" cstate="print"/>
          <a:stretch>
            <a:fillRect/>
          </a:stretch>
        </p:blipFill>
        <p:spPr>
          <a:xfrm>
            <a:off x="-780796" y="2538024"/>
            <a:ext cx="711200" cy="711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842" y="808544"/>
            <a:ext cx="1023324" cy="909621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8571" y="5047617"/>
            <a:ext cx="1023324" cy="909621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747" y="1665805"/>
            <a:ext cx="1023324" cy="909621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789" y="2540000"/>
            <a:ext cx="1023324" cy="909621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260" y="4035625"/>
            <a:ext cx="1023324" cy="909621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304" y="844360"/>
            <a:ext cx="1023324" cy="909621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747" y="3317371"/>
            <a:ext cx="1023324" cy="909621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059" y="3243411"/>
            <a:ext cx="1023324" cy="909621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707" y="1554179"/>
            <a:ext cx="1023324" cy="909621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1076" y="3227743"/>
            <a:ext cx="1023324" cy="909621"/>
          </a:xfrm>
          <a:prstGeom prst="rect">
            <a:avLst/>
          </a:prstGeom>
        </p:spPr>
      </p:pic>
      <p:sp>
        <p:nvSpPr>
          <p:cNvPr id="3" name="Action Button: Go Home 2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xmlns="" id="{DA5C82C9-DC93-F5A7-9C26-7E162BD1C0C8}"/>
              </a:ext>
            </a:extLst>
          </p:cNvPr>
          <p:cNvSpPr/>
          <p:nvPr/>
        </p:nvSpPr>
        <p:spPr>
          <a:xfrm>
            <a:off x="11220450" y="5830303"/>
            <a:ext cx="769663" cy="8214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shreg.wav"/>
          </p:stSnd>
        </p:sndAc>
      </p:transition>
    </mc:Choice>
    <mc:Fallback xmlns="">
      <p:transition spd="slow">
        <p:sndAc>
          <p:stSnd>
            <p:snd r:embed="rId2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12 0.00116 C -0.09072 -0.07291 -0.05701 -0.13726 -0.01158 -0.14166 C 0.03189 -0.14699 0.0725 -0.09722 0.07523 -0.02546 C 0.07875 0.04144 0.05024 0.10324 0.0095 0.10764 C -0.02772 0.11135 -0.06313 0.06991 -0.06573 0.00787 C -0.06846 -0.04838 -0.04477 -0.10185 -0.01028 -0.10625 C 0.02161 -0.10949 0.05154 -0.07523 0.05349 -0.02314 C 0.05558 0.02315 0.0367 0.06899 0.00807 0.07084 C -0.0177 0.07431 -0.04204 0.04769 -0.04412 0.00533 C -0.04543 -0.03217 -0.03124 -0.06875 -0.00885 -0.07106 C 0.0108 -0.07291 0.03046 -0.05324 0.03189 -0.02083 C 0.03319 0.00695 0.02304 0.03334 0.00664 0.03542 C -0.00677 0.03797 -0.02109 0.0257 -0.02174 0.00371 C -0.02317 -0.01412 -0.0177 -0.0331 -0.00755 -0.03541 C 0.00065 -0.03541 0.00872 -0.03101 0.01015 -0.01875 C 0.0108 -0.01088 0.0095 -0.00324 0.00534 -4.07407E-6 C 0.00325 0.00116 0.00195 0.00116 2.55109E-7 -4.07407E-6 " pathEditMode="relative" rAng="0" ptsTypes="AAAAAAAAAAAAAAAAA">
                                      <p:cBhvr>
                                        <p:cTn id="11" dur="1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9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23E-6 1.11111E-6 L 0.14304 -0.001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5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1 -0.00185 C 0.20911 -0.02269 0.27526 -0.04282 0.30052 -0.00486 C 0.32604 0.0331 0.31041 0.13079 0.29505 0.22847 " pathEditMode="relative" rAng="0" ptsTypes="AAA">
                                      <p:cBhvr>
                                        <p:cTn id="32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102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07 0.22847 C 0.2909 0.375 0.28739 0.52268 0.29051 0.58356 C 0.29454 0.64537 0.30743 0.61412 0.3211 0.58542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208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1 0.58541 C 0.39021 0.59583 0.45933 0.60671 0.48939 0.58842 C 0.51985 0.57106 0.48614 0.4993 0.50202 0.48148 C 0.51738 0.46412 0.56801 0.50601 0.58285 0.48333 C 0.59833 0.46018 0.59443 0.40139 0.59144 0.34351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404 0.2294 C 0.67344 0.19491 0.74245 0.15926 0.76511 0.23611 C 0.78854 0.3125 0.76602 0.49977 0.74362 0.68796 " pathEditMode="relative" rAng="5760000" ptsTypes="AAA">
                                      <p:cBhvr>
                                        <p:cTn id="7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2004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audio>
              <p:cMediaNode numSld="10">
                <p:cTn id="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</p:childTnLst>
        </p:cTn>
      </p:par>
    </p:tnLst>
    <p:bldLst>
      <p:bldP spid="135" grpId="0" uiExpand="1" build="allAtOnce" animBg="1"/>
      <p:bldP spid="135" grpId="1" build="allAtOnce" animBg="1"/>
      <p:bldP spid="136" grpId="0" build="allAtOnce" animBg="1"/>
      <p:bldP spid="146" grpId="0" build="allAtOnce" animBg="1"/>
      <p:bldP spid="147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495" y="-2408945"/>
            <a:ext cx="8431306" cy="42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0200" y="346779"/>
            <a:ext cx="6287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HT\Desktop\Untitled-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2648" y="4524375"/>
            <a:ext cx="2183340" cy="25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15066" y="5765822"/>
            <a:ext cx="88662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1355" y="5765822"/>
            <a:ext cx="7039430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8799" y="3159651"/>
            <a:ext cx="886625" cy="8085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2429" y="3147590"/>
            <a:ext cx="4813219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ad =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Oval 11"/>
          <p:cNvSpPr/>
          <p:nvPr/>
        </p:nvSpPr>
        <p:spPr>
          <a:xfrm>
            <a:off x="315066" y="4223724"/>
            <a:ext cx="886625" cy="76389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1355" y="4005844"/>
            <a:ext cx="8542996" cy="155795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thì ta có các tỉ lệ thức:</a:t>
            </a:r>
          </a:p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638437" y="2187397"/>
            <a:ext cx="93473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623021" y="2190572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7574" y="241566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0569" y="180431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4918" y="425735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10404986" y="468550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0890" y="4163923"/>
            <a:ext cx="593496" cy="518264"/>
          </a:xfrm>
          <a:prstGeom prst="rect">
            <a:avLst/>
          </a:prstGeom>
          <a:noFill/>
        </p:spPr>
      </p:pic>
      <p:sp>
        <p:nvSpPr>
          <p:cNvPr id="161" name="Rectangle 160"/>
          <p:cNvSpPr/>
          <p:nvPr/>
        </p:nvSpPr>
        <p:spPr>
          <a:xfrm>
            <a:off x="1528153" y="2158303"/>
            <a:ext cx="7479346" cy="7261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2" name="Oval 161"/>
          <p:cNvSpPr/>
          <p:nvPr/>
        </p:nvSpPr>
        <p:spPr>
          <a:xfrm>
            <a:off x="303617" y="2137667"/>
            <a:ext cx="890359" cy="8076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7AB86340-59B2-4C2F-A4BF-97EE7295DB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270847"/>
              </p:ext>
            </p:extLst>
          </p:nvPr>
        </p:nvGraphicFramePr>
        <p:xfrm>
          <a:off x="7529858" y="2023808"/>
          <a:ext cx="1188154" cy="1125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Equation" r:id="rId11" imgW="418918" imgH="393529" progId="Equation.DSMT4">
                  <p:embed/>
                </p:oleObj>
              </mc:Choice>
              <mc:Fallback>
                <p:oleObj name="Equation" r:id="rId11" imgW="41891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9858" y="2023808"/>
                        <a:ext cx="1188154" cy="11251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29404EBC-726F-6E1F-6FC3-6EDC98FCE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717239"/>
              </p:ext>
            </p:extLst>
          </p:nvPr>
        </p:nvGraphicFramePr>
        <p:xfrm>
          <a:off x="2372269" y="3005518"/>
          <a:ext cx="1158174" cy="1096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Equation" r:id="rId13" imgW="1336781" imgH="1265051" progId="Equation.DSMT4">
                  <p:embed/>
                </p:oleObj>
              </mc:Choice>
              <mc:Fallback>
                <p:oleObj name="Equation" r:id="rId13" imgW="1336781" imgH="12650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372269" y="3005518"/>
                        <a:ext cx="1158174" cy="1096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5607C05D-756D-1F8A-D9E0-531A681A92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779794"/>
              </p:ext>
            </p:extLst>
          </p:nvPr>
        </p:nvGraphicFramePr>
        <p:xfrm>
          <a:off x="2556799" y="4303817"/>
          <a:ext cx="3525785" cy="576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Equation" r:id="rId15" imgW="1371666" imgH="209433" progId="Equation.DSMT4">
                  <p:embed/>
                </p:oleObj>
              </mc:Choice>
              <mc:Fallback>
                <p:oleObj name="Equation" r:id="rId15" imgW="1371666" imgH="20943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556799" y="4303817"/>
                        <a:ext cx="3525785" cy="576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94D43884-BF70-B70F-F127-B47DB00A4E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2736769"/>
              </p:ext>
            </p:extLst>
          </p:nvPr>
        </p:nvGraphicFramePr>
        <p:xfrm>
          <a:off x="3229417" y="4693610"/>
          <a:ext cx="5041713" cy="1120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Equation" r:id="rId17" imgW="2190863" imgH="399874" progId="Equation.DSMT4">
                  <p:embed/>
                </p:oleObj>
              </mc:Choice>
              <mc:Fallback>
                <p:oleObj name="Equation" r:id="rId17" imgW="2190863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229417" y="4693610"/>
                        <a:ext cx="5041713" cy="1120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7789" y="-2408945"/>
            <a:ext cx="9486960" cy="453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02109" y="888721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So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6" name="Picture 7" descr="C:\Users\HT\Desktop\Untitled-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0654" y="3235187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9690" y="2924286"/>
            <a:ext cx="2608729" cy="12643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3948" y="4583037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31760" y="4330467"/>
            <a:ext cx="2608729" cy="12160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988517" y="3458670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94346" y="2916674"/>
            <a:ext cx="2608728" cy="12912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5833" y="2670435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7460" y="2065317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3177" y="4512126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10453245" y="4940281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49149" y="4418697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5006446" y="4601670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94346" y="4337678"/>
            <a:ext cx="2631752" cy="12589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285D245E-D2A1-84C5-3394-F6B4D82B33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15018"/>
              </p:ext>
            </p:extLst>
          </p:nvPr>
        </p:nvGraphicFramePr>
        <p:xfrm>
          <a:off x="7399973" y="687161"/>
          <a:ext cx="684212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Equation" r:id="rId10" imgW="215640" imgH="393480" progId="Equation.DSMT4">
                  <p:embed/>
                </p:oleObj>
              </mc:Choice>
              <mc:Fallback>
                <p:oleObj name="Equation" r:id="rId10" imgW="215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99973" y="687161"/>
                        <a:ext cx="684212" cy="125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9D6972B4-A611-E626-31A0-9E0B0E4052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022860"/>
              </p:ext>
            </p:extLst>
          </p:nvPr>
        </p:nvGraphicFramePr>
        <p:xfrm>
          <a:off x="8835729" y="687161"/>
          <a:ext cx="855767" cy="1386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Equation" r:id="rId12" imgW="330120" imgH="419040" progId="Equation.DSMT4">
                  <p:embed/>
                </p:oleObj>
              </mc:Choice>
              <mc:Fallback>
                <p:oleObj name="Equation" r:id="rId12" imgW="3301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835729" y="687161"/>
                        <a:ext cx="855767" cy="1386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984A6188-7FAE-971D-93C0-8851C9F180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767720"/>
              </p:ext>
            </p:extLst>
          </p:nvPr>
        </p:nvGraphicFramePr>
        <p:xfrm>
          <a:off x="1823993" y="2894867"/>
          <a:ext cx="2024261" cy="1309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Equation" r:id="rId14" imgW="647640" imgH="419040" progId="Equation.DSMT4">
                  <p:embed/>
                </p:oleObj>
              </mc:Choice>
              <mc:Fallback>
                <p:oleObj name="Equation" r:id="rId14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23993" y="2894867"/>
                        <a:ext cx="2024261" cy="1309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F0B9E63F-C0D8-A75A-DD45-EFFABC98D6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628247"/>
              </p:ext>
            </p:extLst>
          </p:nvPr>
        </p:nvGraphicFramePr>
        <p:xfrm>
          <a:off x="1802930" y="4275615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Equation" r:id="rId16" imgW="647640" imgH="419040" progId="Equation.DSMT4">
                  <p:embed/>
                </p:oleObj>
              </mc:Choice>
              <mc:Fallback>
                <p:oleObj name="Equation" r:id="rId16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802930" y="4275615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991D66E4-428D-8B67-EDCD-D0628F3F94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089682"/>
              </p:ext>
            </p:extLst>
          </p:nvPr>
        </p:nvGraphicFramePr>
        <p:xfrm>
          <a:off x="6734367" y="2876379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Equation" r:id="rId18" imgW="647640" imgH="419040" progId="Equation.DSMT4">
                  <p:embed/>
                </p:oleObj>
              </mc:Choice>
              <mc:Fallback>
                <p:oleObj name="Equation" r:id="rId18" imgW="647640" imgH="419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F0B9E63F-C0D8-A75A-DD45-EFFABC98D6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734367" y="2876379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A21A5581-B052-F7E0-F7CE-9D2C534C3F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75800"/>
              </p:ext>
            </p:extLst>
          </p:nvPr>
        </p:nvGraphicFramePr>
        <p:xfrm>
          <a:off x="6716671" y="4274434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Equation" r:id="rId20" imgW="647640" imgH="419040" progId="Equation.DSMT4">
                  <p:embed/>
                </p:oleObj>
              </mc:Choice>
              <mc:Fallback>
                <p:oleObj name="Equation" r:id="rId20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16671" y="4274434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48" y="-2523478"/>
            <a:ext cx="10941424" cy="442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HT\Desktop\Untitled-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620616" y="3180250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98695" y="3348811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15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45905" y="5617851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67435" y="4367503"/>
            <a:ext cx="954742" cy="1025624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831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994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645905" y="2029784"/>
            <a:ext cx="1020123" cy="10256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71803" y="2114523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33F4E2-C7F1-16C3-064C-E73025E81433}"/>
              </a:ext>
            </a:extLst>
          </p:cNvPr>
          <p:cNvSpPr txBox="1"/>
          <p:nvPr/>
        </p:nvSpPr>
        <p:spPr>
          <a:xfrm>
            <a:off x="1300591" y="436805"/>
            <a:ext cx="8237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7F3F21A1-75D0-D32B-5BF6-7A13BD99E8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103176"/>
              </p:ext>
            </p:extLst>
          </p:nvPr>
        </p:nvGraphicFramePr>
        <p:xfrm>
          <a:off x="8628317" y="180471"/>
          <a:ext cx="1454150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10" imgW="393480" imgH="393480" progId="Equation.DSMT4">
                  <p:embed/>
                </p:oleObj>
              </mc:Choice>
              <mc:Fallback>
                <p:oleObj name="Equation" r:id="rId10" imgW="393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628317" y="180471"/>
                        <a:ext cx="1454150" cy="1455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B096F9A-E9CC-448B-693F-91EE6B6D78A2}"/>
              </a:ext>
            </a:extLst>
          </p:cNvPr>
          <p:cNvSpPr/>
          <p:nvPr/>
        </p:nvSpPr>
        <p:spPr>
          <a:xfrm>
            <a:off x="2998694" y="4562829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3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60F9AF1-8EBB-DDCF-9A3A-DB32E37404D6}"/>
              </a:ext>
            </a:extLst>
          </p:cNvPr>
          <p:cNvSpPr/>
          <p:nvPr/>
        </p:nvSpPr>
        <p:spPr>
          <a:xfrm>
            <a:off x="3036500" y="5697383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45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3126" y="-2584355"/>
            <a:ext cx="10380233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5680" y="543314"/>
            <a:ext cx="8795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nl-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đẳng thức 2. 30 = 6. 10, ta có thể lập được bao nhiêu tỉ lệ thức?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HT\Desktop\Untitled-3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98306" y="5780668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55694" y="2526291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92824" y="2541492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32163" y="3581511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831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994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791774" y="4744579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F5D18AE-A47F-A2F2-6DFA-399E302245D2}"/>
              </a:ext>
            </a:extLst>
          </p:cNvPr>
          <p:cNvSpPr/>
          <p:nvPr/>
        </p:nvSpPr>
        <p:spPr>
          <a:xfrm>
            <a:off x="3092824" y="3609800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740669D-60DA-F168-6EA0-C9AFAFA70431}"/>
              </a:ext>
            </a:extLst>
          </p:cNvPr>
          <p:cNvSpPr/>
          <p:nvPr/>
        </p:nvSpPr>
        <p:spPr>
          <a:xfrm>
            <a:off x="3077584" y="4635062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1F3268-2795-0EA9-8B85-E625206A391F}"/>
              </a:ext>
            </a:extLst>
          </p:cNvPr>
          <p:cNvSpPr/>
          <p:nvPr/>
        </p:nvSpPr>
        <p:spPr>
          <a:xfrm>
            <a:off x="3092824" y="5784117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746A64-60E0-A81F-3FE0-62CD43AA8269}"/>
              </a:ext>
            </a:extLst>
          </p:cNvPr>
          <p:cNvSpPr txBox="1"/>
          <p:nvPr/>
        </p:nvSpPr>
        <p:spPr>
          <a:xfrm>
            <a:off x="1971675" y="2140773"/>
            <a:ext cx="97250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 2/SGK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10.</a:t>
            </a:r>
          </a:p>
          <a:p>
            <a:pPr algn="just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3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49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1285108"/>
            <a:ext cx="119933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 (tiếp theo)</a:t>
            </a:r>
            <a:endParaRPr lang="vi-VN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CHƯƠNG 6: CÁC ĐẠI LƯỢNG TỈ LỆ</a:t>
            </a:r>
            <a:endParaRPr lang="vi-VN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9080A5-7D59-E9F6-D406-424D02915851}"/>
              </a:ext>
            </a:extLst>
          </p:cNvPr>
          <p:cNvSpPr txBox="1"/>
          <p:nvPr/>
        </p:nvSpPr>
        <p:spPr>
          <a:xfrm>
            <a:off x="5461635" y="2636961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9396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60F51493-FDC9-5B66-4605-40394BA6E9C6}"/>
              </a:ext>
            </a:extLst>
          </p:cNvPr>
          <p:cNvSpPr/>
          <p:nvPr/>
        </p:nvSpPr>
        <p:spPr>
          <a:xfrm>
            <a:off x="388373" y="-37117"/>
            <a:ext cx="3491619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MỞ ĐẦU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05C1DF-F9A1-7385-E67F-84F5482B5A8D}"/>
              </a:ext>
            </a:extLst>
          </p:cNvPr>
          <p:cNvSpPr txBox="1"/>
          <p:nvPr/>
        </p:nvSpPr>
        <p:spPr>
          <a:xfrm>
            <a:off x="409480" y="1097102"/>
            <a:ext cx="11468347" cy="1692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4; 3; 5.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8; 6; 10.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xmlns="" id="{8B394C78-07F6-D8CE-29F5-DE3AF4A53FC9}"/>
              </a:ext>
            </a:extLst>
          </p:cNvPr>
          <p:cNvSpPr/>
          <p:nvPr/>
        </p:nvSpPr>
        <p:spPr>
          <a:xfrm>
            <a:off x="5106352" y="2911623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BA8472-C822-AC23-9A5D-7E7C0DEE1D34}"/>
              </a:ext>
            </a:extLst>
          </p:cNvPr>
          <p:cNvSpPr txBox="1"/>
          <p:nvPr/>
        </p:nvSpPr>
        <p:spPr>
          <a:xfrm>
            <a:off x="409480" y="3548777"/>
            <a:ext cx="104796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D4E241-FB60-374A-28A8-4A664B1E7092}"/>
              </a:ext>
            </a:extLst>
          </p:cNvPr>
          <p:cNvSpPr txBox="1"/>
          <p:nvPr/>
        </p:nvSpPr>
        <p:spPr>
          <a:xfrm>
            <a:off x="388372" y="4264547"/>
            <a:ext cx="1016532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5D89AC7-6FF9-DF21-020C-118B236D7522}"/>
              </a:ext>
            </a:extLst>
          </p:cNvPr>
          <p:cNvSpPr txBox="1"/>
          <p:nvPr/>
        </p:nvSpPr>
        <p:spPr>
          <a:xfrm>
            <a:off x="388372" y="4971528"/>
            <a:ext cx="1017997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Lan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A502436D-2300-0BCD-764D-7FED8CB82E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2439428"/>
              </p:ext>
            </p:extLst>
          </p:nvPr>
        </p:nvGraphicFramePr>
        <p:xfrm>
          <a:off x="10679142" y="3411263"/>
          <a:ext cx="767470" cy="76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3" imgW="380813" imgH="380883" progId="Equation.DSMT4">
                  <p:embed/>
                </p:oleObj>
              </mc:Choice>
              <mc:Fallback>
                <p:oleObj name="Equation" r:id="rId3" imgW="380813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79142" y="3411263"/>
                        <a:ext cx="767470" cy="767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AAE110D9-705A-A5E0-43FD-AA5C3CE887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493662"/>
              </p:ext>
            </p:extLst>
          </p:nvPr>
        </p:nvGraphicFramePr>
        <p:xfrm>
          <a:off x="10679142" y="4144327"/>
          <a:ext cx="767470" cy="76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5" imgW="380813" imgH="380883" progId="Equation.DSMT4">
                  <p:embed/>
                </p:oleObj>
              </mc:Choice>
              <mc:Fallback>
                <p:oleObj name="Equation" r:id="rId5" imgW="380813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79142" y="4144327"/>
                        <a:ext cx="767470" cy="767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C83F4B9E-247F-ABC0-EBC2-828E34D6BB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931663"/>
              </p:ext>
            </p:extLst>
          </p:nvPr>
        </p:nvGraphicFramePr>
        <p:xfrm>
          <a:off x="10602396" y="4920524"/>
          <a:ext cx="920963" cy="767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Equation" r:id="rId7" imgW="457398" imgH="380883" progId="Equation.DSMT4">
                  <p:embed/>
                </p:oleObj>
              </mc:Choice>
              <mc:Fallback>
                <p:oleObj name="Equation" r:id="rId7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602396" y="4920524"/>
                        <a:ext cx="920963" cy="767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2FE768B-4C64-2B9C-D141-B7C9499FFB50}"/>
              </a:ext>
            </a:extLst>
          </p:cNvPr>
          <p:cNvSpPr txBox="1"/>
          <p:nvPr/>
        </p:nvSpPr>
        <p:spPr>
          <a:xfrm>
            <a:off x="409480" y="5745596"/>
            <a:ext cx="1130933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842453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9" grpId="0"/>
      <p:bldP spid="12" grpId="0"/>
      <p:bldP spid="15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644092" y="2780974"/>
            <a:ext cx="10903815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3166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3CF89C0-2A4F-526F-5621-AAD9FC2D62E3}"/>
              </a:ext>
            </a:extLst>
          </p:cNvPr>
          <p:cNvSpPr/>
          <p:nvPr/>
        </p:nvSpPr>
        <p:spPr>
          <a:xfrm>
            <a:off x="263841" y="3675856"/>
            <a:ext cx="4170999" cy="1118048"/>
          </a:xfrm>
          <a:prstGeom prst="ellipse">
            <a:avLst/>
          </a:prstGeom>
          <a:noFill/>
          <a:ln w="28575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A9F1BA84-4C61-9674-E06C-88014775A9F5}"/>
              </a:ext>
            </a:extLst>
          </p:cNvPr>
          <p:cNvSpPr/>
          <p:nvPr/>
        </p:nvSpPr>
        <p:spPr>
          <a:xfrm flipH="1">
            <a:off x="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0AA014-C361-1E2C-2CA4-8705F54EA343}"/>
              </a:ext>
            </a:extLst>
          </p:cNvPr>
          <p:cNvSpPr txBox="1"/>
          <p:nvPr/>
        </p:nvSpPr>
        <p:spPr>
          <a:xfrm>
            <a:off x="3035169" y="866775"/>
            <a:ext cx="7800975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05B83D-C709-D8D1-2230-3216ED3C5061}"/>
              </a:ext>
            </a:extLst>
          </p:cNvPr>
          <p:cNvSpPr txBox="1"/>
          <p:nvPr/>
        </p:nvSpPr>
        <p:spPr>
          <a:xfrm>
            <a:off x="579119" y="2264405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E39B6107-6F71-8971-6155-7E591BF397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2027373"/>
              </p:ext>
            </p:extLst>
          </p:nvPr>
        </p:nvGraphicFramePr>
        <p:xfrm>
          <a:off x="3429365" y="2739890"/>
          <a:ext cx="322262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Equation" r:id="rId3" imgW="152280" imgH="393480" progId="Equation.DSMT4">
                  <p:embed/>
                </p:oleObj>
              </mc:Choice>
              <mc:Fallback>
                <p:oleObj name="Equation" r:id="rId3" imgW="152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365" y="2739890"/>
                        <a:ext cx="322262" cy="830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Up 8">
            <a:extLst>
              <a:ext uri="{FF2B5EF4-FFF2-40B4-BE49-F238E27FC236}">
                <a16:creationId xmlns:a16="http://schemas.microsoft.com/office/drawing/2014/main" xmlns="" id="{9413DE53-940B-8CC4-F942-9279BDEAEB07}"/>
              </a:ext>
            </a:extLst>
          </p:cNvPr>
          <p:cNvSpPr/>
          <p:nvPr/>
        </p:nvSpPr>
        <p:spPr>
          <a:xfrm rot="5400000">
            <a:off x="5106926" y="3574336"/>
            <a:ext cx="148091" cy="13723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8FB125-697B-DC67-AF75-536A9C69B5AA}"/>
              </a:ext>
            </a:extLst>
          </p:cNvPr>
          <p:cNvSpPr txBox="1"/>
          <p:nvPr/>
        </p:nvSpPr>
        <p:spPr>
          <a:xfrm>
            <a:off x="6096000" y="3998921"/>
            <a:ext cx="505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15B0465-3FED-516F-D89A-187EA537D8FD}"/>
              </a:ext>
            </a:extLst>
          </p:cNvPr>
          <p:cNvSpPr txBox="1"/>
          <p:nvPr/>
        </p:nvSpPr>
        <p:spPr>
          <a:xfrm>
            <a:off x="609965" y="2790951"/>
            <a:ext cx="2819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75E0201C-4DB5-9C3D-8B58-A1935CAEA4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5593095"/>
              </p:ext>
            </p:extLst>
          </p:nvPr>
        </p:nvGraphicFramePr>
        <p:xfrm>
          <a:off x="749823" y="3830648"/>
          <a:ext cx="2840673" cy="859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Equation" r:id="rId5" imgW="1307880" imgH="393480" progId="Equation.DSMT4">
                  <p:embed/>
                </p:oleObj>
              </mc:Choice>
              <mc:Fallback>
                <p:oleObj name="Equation" r:id="rId5" imgW="13078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823" y="3830648"/>
                        <a:ext cx="2840673" cy="8597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24F60F07-D471-86BD-923C-988CB77D8C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57591"/>
              </p:ext>
            </p:extLst>
          </p:nvPr>
        </p:nvGraphicFramePr>
        <p:xfrm>
          <a:off x="10028230" y="3854196"/>
          <a:ext cx="1615827" cy="96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Equation" r:id="rId7" imgW="705111" imgH="418866" progId="Equation.DSMT4">
                  <p:embed/>
                </p:oleObj>
              </mc:Choice>
              <mc:Fallback>
                <p:oleObj name="Equation" r:id="rId7" imgW="705111" imgH="4188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28230" y="3854196"/>
                        <a:ext cx="1615827" cy="960762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696121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6" grpId="0" animBg="1"/>
      <p:bldP spid="8" grpId="0"/>
      <p:bldP spid="9" grpId="0" animBg="1"/>
      <p:bldP spid="14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4C042-61D0-F6D8-A433-06991947BE97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 (tiếp theo)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9618E0E-EE28-A5EA-BAA9-4B3489CC2787}"/>
              </a:ext>
            </a:extLst>
          </p:cNvPr>
          <p:cNvSpPr txBox="1"/>
          <p:nvPr/>
        </p:nvSpPr>
        <p:spPr>
          <a:xfrm>
            <a:off x="657224" y="997831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02463F2-6337-36A1-6B16-3ED57BDF4910}"/>
              </a:ext>
            </a:extLst>
          </p:cNvPr>
          <p:cNvSpPr txBox="1"/>
          <p:nvPr/>
        </p:nvSpPr>
        <p:spPr>
          <a:xfrm>
            <a:off x="657224" y="2178139"/>
            <a:ext cx="4558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004500E7-4056-E1B0-EFA9-7C69160B01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318764"/>
              </p:ext>
            </p:extLst>
          </p:nvPr>
        </p:nvGraphicFramePr>
        <p:xfrm>
          <a:off x="4432935" y="2015796"/>
          <a:ext cx="1663065" cy="988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Equation" r:id="rId3" imgW="705111" imgH="418866" progId="Equation.DSMT4">
                  <p:embed/>
                </p:oleObj>
              </mc:Choice>
              <mc:Fallback>
                <p:oleObj name="Equation" r:id="rId3" imgW="705111" imgH="4188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32935" y="2015796"/>
                        <a:ext cx="1663065" cy="988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1E75AF7-8D86-0163-4106-6D759134817B}"/>
              </a:ext>
            </a:extLst>
          </p:cNvPr>
          <p:cNvSpPr txBox="1"/>
          <p:nvPr/>
        </p:nvSpPr>
        <p:spPr>
          <a:xfrm>
            <a:off x="657224" y="3061064"/>
            <a:ext cx="11115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 có thể ghi là </a:t>
            </a:r>
            <a:r>
              <a:rPr lang="nl-NL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: c : e = b : d : f </a:t>
            </a:r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(a, c, e tỉ lệ với b, d, f)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FDEDF0F-8809-B0FA-DE93-699F2E357A57}"/>
              </a:ext>
            </a:extLst>
          </p:cNvPr>
          <p:cNvSpPr txBox="1"/>
          <p:nvPr/>
        </p:nvSpPr>
        <p:spPr>
          <a:xfrm>
            <a:off x="6133652" y="2248610"/>
            <a:ext cx="571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 một dãy các tỉ số bằng nhau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76189A0-2ABB-1BC4-3BD8-A773376DA8A1}"/>
              </a:ext>
            </a:extLst>
          </p:cNvPr>
          <p:cNvSpPr txBox="1"/>
          <p:nvPr/>
        </p:nvSpPr>
        <p:spPr>
          <a:xfrm>
            <a:off x="657224" y="3916941"/>
            <a:ext cx="121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B47AED2E-CDA9-DEAF-FF91-17EC30D162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6157737"/>
              </p:ext>
            </p:extLst>
          </p:nvPr>
        </p:nvGraphicFramePr>
        <p:xfrm>
          <a:off x="1874520" y="3720750"/>
          <a:ext cx="1716198" cy="1029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5" imgW="666555" imgH="399874" progId="Equation.DSMT4">
                  <p:embed/>
                </p:oleObj>
              </mc:Choice>
              <mc:Fallback>
                <p:oleObj name="Equation" r:id="rId5" imgW="666555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74520" y="3720750"/>
                        <a:ext cx="1716198" cy="1029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CD9711E-0137-0122-DA67-D6B3CB6525D8}"/>
              </a:ext>
            </a:extLst>
          </p:cNvPr>
          <p:cNvSpPr txBox="1"/>
          <p:nvPr/>
        </p:nvSpPr>
        <p:spPr>
          <a:xfrm>
            <a:off x="3590718" y="3974000"/>
            <a:ext cx="4600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thể ghi là x : y : z = 4 : 3: 5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7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20" grpId="0"/>
      <p:bldP spid="23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B68CE22-CAAC-9AD0-712C-9B281EC29EC8}"/>
              </a:ext>
            </a:extLst>
          </p:cNvPr>
          <p:cNvSpPr/>
          <p:nvPr/>
        </p:nvSpPr>
        <p:spPr>
          <a:xfrm>
            <a:off x="6316201" y="3875166"/>
            <a:ext cx="4151950" cy="1060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714375" y="939908"/>
            <a:ext cx="10868025" cy="258164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.</a:t>
            </a:r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 tính các tỉ số               và                rồi so sánh </a:t>
            </a:r>
          </a:p>
          <a:p>
            <a:endParaRPr lang="nl-NL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 với các tỉ số trong tỉ lệ thức đã cho?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1147281"/>
            <a:ext cx="4617021" cy="57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609600" y="352405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351A71E9-B3ED-208A-CE9E-C1740E0569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711885"/>
              </p:ext>
            </p:extLst>
          </p:nvPr>
        </p:nvGraphicFramePr>
        <p:xfrm>
          <a:off x="2878116" y="1248863"/>
          <a:ext cx="1097862" cy="914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Equation" r:id="rId3" imgW="457398" imgH="380883" progId="Equation.DSMT4">
                  <p:embed/>
                </p:oleObj>
              </mc:Choice>
              <mc:Fallback>
                <p:oleObj name="Equation" r:id="rId3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78116" y="1248863"/>
                        <a:ext cx="1097862" cy="914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A8663B89-44EA-81E5-D9D8-9C648752CB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638130"/>
              </p:ext>
            </p:extLst>
          </p:nvPr>
        </p:nvGraphicFramePr>
        <p:xfrm>
          <a:off x="6678448" y="1211173"/>
          <a:ext cx="1097862" cy="94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2" name="Equation" r:id="rId5" imgW="457398" imgH="380883" progId="Equation.DSMT4">
                  <p:embed/>
                </p:oleObj>
              </mc:Choice>
              <mc:Fallback>
                <p:oleObj name="Equation" r:id="rId5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78448" y="1211173"/>
                        <a:ext cx="1097862" cy="941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xmlns="" id="{0572DBBD-1C90-59C5-A968-79504C77B2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1176"/>
              </p:ext>
            </p:extLst>
          </p:nvPr>
        </p:nvGraphicFramePr>
        <p:xfrm>
          <a:off x="8316466" y="1198305"/>
          <a:ext cx="12192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" name="Equation" r:id="rId7" imgW="457398" imgH="380883" progId="Equation.DSMT4">
                  <p:embed/>
                </p:oleObj>
              </mc:Choice>
              <mc:Fallback>
                <p:oleObj name="Equation" r:id="rId7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316466" y="1198305"/>
                        <a:ext cx="12192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xmlns="" id="{2B68517D-0CD8-5D65-3A30-E27B9AC853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7668695"/>
              </p:ext>
            </p:extLst>
          </p:nvPr>
        </p:nvGraphicFramePr>
        <p:xfrm>
          <a:off x="6841616" y="2485071"/>
          <a:ext cx="1178434" cy="982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4" name="Equation" r:id="rId9" imgW="457398" imgH="380883" progId="Equation.DSMT4">
                  <p:embed/>
                </p:oleObj>
              </mc:Choice>
              <mc:Fallback>
                <p:oleObj name="Equation" r:id="rId9" imgW="457398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41616" y="2485071"/>
                        <a:ext cx="1178434" cy="982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xmlns="" id="{264F318E-9DA1-7BDF-1FCD-5AFF8A9492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465188"/>
              </p:ext>
            </p:extLst>
          </p:nvPr>
        </p:nvGraphicFramePr>
        <p:xfrm>
          <a:off x="1168272" y="4065278"/>
          <a:ext cx="3709226" cy="965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Equation" r:id="rId11" imgW="1524000" imgH="393700" progId="Equation.DSMT4">
                  <p:embed/>
                </p:oleObj>
              </mc:Choice>
              <mc:Fallback>
                <p:oleObj name="Equation" r:id="rId11" imgW="15240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272" y="4065278"/>
                        <a:ext cx="3709226" cy="9659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xmlns="" id="{5E218EB1-EC62-52D3-EDFA-9E9C1E2B35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551754"/>
              </p:ext>
            </p:extLst>
          </p:nvPr>
        </p:nvGraphicFramePr>
        <p:xfrm>
          <a:off x="6678448" y="3822341"/>
          <a:ext cx="3666292" cy="1018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6" name="Equation" r:id="rId13" imgW="1371666" imgH="380883" progId="Equation.DSMT4">
                  <p:embed/>
                </p:oleObj>
              </mc:Choice>
              <mc:Fallback>
                <p:oleObj name="Equation" r:id="rId13" imgW="1371666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78448" y="3822341"/>
                        <a:ext cx="3666292" cy="1018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Arrow: Down 34">
            <a:extLst>
              <a:ext uri="{FF2B5EF4-FFF2-40B4-BE49-F238E27FC236}">
                <a16:creationId xmlns:a16="http://schemas.microsoft.com/office/drawing/2014/main" xmlns="" id="{640FD373-E058-E10E-C69E-53B43F9CE6A8}"/>
              </a:ext>
            </a:extLst>
          </p:cNvPr>
          <p:cNvSpPr/>
          <p:nvPr/>
        </p:nvSpPr>
        <p:spPr>
          <a:xfrm>
            <a:off x="8178623" y="5014007"/>
            <a:ext cx="275685" cy="445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xmlns="" id="{BEFDA400-B7FE-40A7-A51A-FB7CF94D38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71495"/>
              </p:ext>
            </p:extLst>
          </p:nvPr>
        </p:nvGraphicFramePr>
        <p:xfrm>
          <a:off x="4981576" y="5537732"/>
          <a:ext cx="7089788" cy="1119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" name="Equation" r:id="rId15" imgW="2895446" imgH="457376" progId="Equation.DSMT4">
                  <p:embed/>
                </p:oleObj>
              </mc:Choice>
              <mc:Fallback>
                <p:oleObj name="Equation" r:id="rId15" imgW="2895446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981576" y="5537732"/>
                        <a:ext cx="7089788" cy="1119440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16446" y="-19043"/>
            <a:ext cx="5379720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</p:txBody>
      </p:sp>
    </p:spTree>
    <p:extLst>
      <p:ext uri="{BB962C8B-B14F-4D97-AF65-F5344CB8AC3E}">
        <p14:creationId xmlns:p14="http://schemas.microsoft.com/office/powerpoint/2010/main" val="284709580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0" grpId="0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160D33A-A18B-9CF4-15A5-50CF3B16F05F}"/>
              </a:ext>
            </a:extLst>
          </p:cNvPr>
          <p:cNvSpPr/>
          <p:nvPr/>
        </p:nvSpPr>
        <p:spPr>
          <a:xfrm>
            <a:off x="2495551" y="2025940"/>
            <a:ext cx="7773352" cy="13849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7864F9-D516-C86E-4231-85DA887E95B0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D8057B-246B-05FB-9529-2C70F9D86525}"/>
              </a:ext>
            </a:extLst>
          </p:cNvPr>
          <p:cNvSpPr txBox="1"/>
          <p:nvPr/>
        </p:nvSpPr>
        <p:spPr>
          <a:xfrm>
            <a:off x="539115" y="3716628"/>
            <a:ext cx="19564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A55FCD7-AEB7-D5BC-C135-4F51227F53EA}"/>
              </a:ext>
            </a:extLst>
          </p:cNvPr>
          <p:cNvSpPr txBox="1"/>
          <p:nvPr/>
        </p:nvSpPr>
        <p:spPr>
          <a:xfrm>
            <a:off x="553832" y="752614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EE1BD32-7498-F3FB-FA72-47C0239A0F78}"/>
              </a:ext>
            </a:extLst>
          </p:cNvPr>
          <p:cNvGrpSpPr/>
          <p:nvPr/>
        </p:nvGrpSpPr>
        <p:grpSpPr>
          <a:xfrm>
            <a:off x="2751772" y="2147453"/>
            <a:ext cx="7517130" cy="1044047"/>
            <a:chOff x="2751772" y="2147453"/>
            <a:chExt cx="7517130" cy="1044047"/>
          </a:xfrm>
        </p:grpSpPr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xmlns="" id="{96ABE2C4-40A8-36F0-FA3D-2AE2CDD050B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7427378"/>
                </p:ext>
              </p:extLst>
            </p:nvPr>
          </p:nvGraphicFramePr>
          <p:xfrm>
            <a:off x="2751772" y="2147453"/>
            <a:ext cx="3758565" cy="10440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0" name="Equation" r:id="rId3" imgW="1371666" imgH="380883" progId="Equation.DSMT4">
                    <p:embed/>
                  </p:oleObj>
                </mc:Choice>
                <mc:Fallback>
                  <p:oleObj name="Equation" r:id="rId3" imgW="1371666" imgH="380883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751772" y="2147453"/>
                          <a:ext cx="3758565" cy="10440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ED84E5D7-C7CB-D3B4-E6AB-48A10CE63387}"/>
                </a:ext>
              </a:extLst>
            </p:cNvPr>
            <p:cNvSpPr txBox="1"/>
            <p:nvPr/>
          </p:nvSpPr>
          <p:spPr>
            <a:xfrm>
              <a:off x="6510337" y="2407625"/>
              <a:ext cx="375856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(các mẫu số phải khác 0)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95C6341-CD71-725C-93EC-DDCC1A301167}"/>
              </a:ext>
            </a:extLst>
          </p:cNvPr>
          <p:cNvGrpSpPr/>
          <p:nvPr/>
        </p:nvGrpSpPr>
        <p:grpSpPr>
          <a:xfrm>
            <a:off x="2495550" y="4509864"/>
            <a:ext cx="7860982" cy="1858370"/>
            <a:chOff x="2495550" y="4509864"/>
            <a:chExt cx="7860982" cy="185837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45C375FA-7E53-4A27-955F-9D289B4B63DF}"/>
                </a:ext>
              </a:extLst>
            </p:cNvPr>
            <p:cNvSpPr/>
            <p:nvPr/>
          </p:nvSpPr>
          <p:spPr>
            <a:xfrm>
              <a:off x="2495550" y="4509864"/>
              <a:ext cx="7773352" cy="185837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59CD473-E5BD-1F41-0F60-63C598348F50}"/>
                </a:ext>
              </a:extLst>
            </p:cNvPr>
            <p:cNvSpPr txBox="1"/>
            <p:nvPr/>
          </p:nvSpPr>
          <p:spPr>
            <a:xfrm>
              <a:off x="6236017" y="5698148"/>
              <a:ext cx="41205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(các mẫu số phải khác 0)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xmlns="" id="{443A9184-1394-60AE-2E2A-114163EE7E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0249429"/>
                </p:ext>
              </p:extLst>
            </p:nvPr>
          </p:nvGraphicFramePr>
          <p:xfrm>
            <a:off x="2717720" y="4572819"/>
            <a:ext cx="7329012" cy="1157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1" name="Equation" r:id="rId5" imgW="2895446" imgH="457376" progId="Equation.DSMT4">
                    <p:embed/>
                  </p:oleObj>
                </mc:Choice>
                <mc:Fallback>
                  <p:oleObj name="Equation" r:id="rId5" imgW="2895446" imgH="457376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717720" y="4572819"/>
                          <a:ext cx="7329012" cy="11572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79607835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658229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THỰC HÀNH</a:t>
            </a:r>
          </a:p>
        </p:txBody>
      </p:sp>
    </p:spTree>
    <p:extLst>
      <p:ext uri="{BB962C8B-B14F-4D97-AF65-F5344CB8AC3E}">
        <p14:creationId xmlns:p14="http://schemas.microsoft.com/office/powerpoint/2010/main" val="323834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-1318439" y="-228738"/>
            <a:ext cx="10294799" cy="1715246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4/SGK 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x, 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339089" y="1313117"/>
            <a:ext cx="11471909" cy="11064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30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			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–21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319305" y="2686552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B47D7B8-46CD-D2A3-52D3-8560559C3D4F}"/>
              </a:ext>
            </a:extLst>
          </p:cNvPr>
          <p:cNvCxnSpPr>
            <a:cxnSpLocks/>
          </p:cNvCxnSpPr>
          <p:nvPr/>
        </p:nvCxnSpPr>
        <p:spPr>
          <a:xfrm>
            <a:off x="6291463" y="3425917"/>
            <a:ext cx="0" cy="3429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xmlns="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9741" y="188306"/>
            <a:ext cx="2439592" cy="1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4E8C340E-3EA9-A598-42CD-60BC4A1529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265149"/>
              </p:ext>
            </p:extLst>
          </p:nvPr>
        </p:nvGraphicFramePr>
        <p:xfrm>
          <a:off x="2842259" y="1362357"/>
          <a:ext cx="1051560" cy="995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2" name="Equation" r:id="rId4" imgW="418918" imgH="393529" progId="Equation.DSMT4">
                  <p:embed/>
                </p:oleObj>
              </mc:Choice>
              <mc:Fallback>
                <p:oleObj name="Equation" r:id="rId4" imgW="418918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259" y="1362357"/>
                        <a:ext cx="1051560" cy="9957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12699EE6-1863-6CEB-5E25-52F7B97E23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79961"/>
              </p:ext>
            </p:extLst>
          </p:nvPr>
        </p:nvGraphicFramePr>
        <p:xfrm>
          <a:off x="9493962" y="1385078"/>
          <a:ext cx="1162707" cy="962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3" name="Equation" r:id="rId6" imgW="482391" imgH="393529" progId="Equation.DSMT4">
                  <p:embed/>
                </p:oleObj>
              </mc:Choice>
              <mc:Fallback>
                <p:oleObj name="Equation" r:id="rId6" imgW="482391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93962" y="1385078"/>
                        <a:ext cx="1162707" cy="9625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017541E-3042-B53C-B933-B25F4BCADCBD}"/>
              </a:ext>
            </a:extLst>
          </p:cNvPr>
          <p:cNvSpPr txBox="1"/>
          <p:nvPr/>
        </p:nvSpPr>
        <p:spPr>
          <a:xfrm>
            <a:off x="339088" y="3214948"/>
            <a:ext cx="3028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30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4BF89157-C5E4-43EE-D8B8-3FA2DA4D34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824397"/>
              </p:ext>
            </p:extLst>
          </p:nvPr>
        </p:nvGraphicFramePr>
        <p:xfrm>
          <a:off x="2841306" y="2978876"/>
          <a:ext cx="1052513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4" name="Equation" r:id="rId8" imgW="1051793" imgH="995385" progId="Equation.DSMT4">
                  <p:embed/>
                </p:oleObj>
              </mc:Choice>
              <mc:Fallback>
                <p:oleObj name="Equation" r:id="rId8" imgW="1051793" imgH="99538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41306" y="2978876"/>
                        <a:ext cx="1052513" cy="995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25CF64B-C81C-42DD-E216-4A58AFE89ED2}"/>
              </a:ext>
            </a:extLst>
          </p:cNvPr>
          <p:cNvSpPr txBox="1"/>
          <p:nvPr/>
        </p:nvSpPr>
        <p:spPr>
          <a:xfrm>
            <a:off x="319305" y="3961401"/>
            <a:ext cx="59721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9A58E44D-6D3C-2677-AF2A-9560ABF64F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370166"/>
              </p:ext>
            </p:extLst>
          </p:nvPr>
        </p:nvGraphicFramePr>
        <p:xfrm>
          <a:off x="948426" y="4851333"/>
          <a:ext cx="3471171" cy="959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name="Equation" r:id="rId10" imgW="1447723" imgH="399874" progId="Equation.DSMT4">
                  <p:embed/>
                </p:oleObj>
              </mc:Choice>
              <mc:Fallback>
                <p:oleObj name="Equation" r:id="rId10" imgW="1447723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48426" y="4851333"/>
                        <a:ext cx="3471171" cy="959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F7ECA118-0912-6120-B32A-10FE81CB70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279470"/>
              </p:ext>
            </p:extLst>
          </p:nvPr>
        </p:nvGraphicFramePr>
        <p:xfrm>
          <a:off x="402276" y="5833373"/>
          <a:ext cx="2319120" cy="1050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6" name="Equation" r:id="rId12" imgW="1009867" imgH="457376" progId="Equation.DSMT4">
                  <p:embed/>
                </p:oleObj>
              </mc:Choice>
              <mc:Fallback>
                <p:oleObj name="Equation" r:id="rId12" imgW="1009867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02276" y="5833373"/>
                        <a:ext cx="2319120" cy="1050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B91F7E9-3380-3427-8979-A0FA74717FDF}"/>
              </a:ext>
            </a:extLst>
          </p:cNvPr>
          <p:cNvSpPr txBox="1"/>
          <p:nvPr/>
        </p:nvSpPr>
        <p:spPr>
          <a:xfrm>
            <a:off x="6533496" y="3271527"/>
            <a:ext cx="28162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 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–21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43776D77-B2F1-D390-F2C2-B7620D4A37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1965255"/>
              </p:ext>
            </p:extLst>
          </p:nvPr>
        </p:nvGraphicFramePr>
        <p:xfrm>
          <a:off x="9279711" y="3063344"/>
          <a:ext cx="116363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7" name="Equation" r:id="rId14" imgW="1162981" imgH="961857" progId="Equation.DSMT4">
                  <p:embed/>
                </p:oleObj>
              </mc:Choice>
              <mc:Fallback>
                <p:oleObj name="Equation" r:id="rId14" imgW="1162981" imgH="96185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279711" y="3063344"/>
                        <a:ext cx="1163637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810AE63-2997-0A60-6360-2E710271A907}"/>
              </a:ext>
            </a:extLst>
          </p:cNvPr>
          <p:cNvSpPr txBox="1"/>
          <p:nvPr/>
        </p:nvSpPr>
        <p:spPr>
          <a:xfrm>
            <a:off x="6533496" y="3976287"/>
            <a:ext cx="59721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44F612B2-B9D6-694A-382B-BDE521066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326822"/>
              </p:ext>
            </p:extLst>
          </p:nvPr>
        </p:nvGraphicFramePr>
        <p:xfrm>
          <a:off x="7106109" y="4879600"/>
          <a:ext cx="4206742" cy="954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8" name="Equation" r:id="rId16" imgW="1848078" imgH="418866" progId="Equation.DSMT4">
                  <p:embed/>
                </p:oleObj>
              </mc:Choice>
              <mc:Fallback>
                <p:oleObj name="Equation" r:id="rId16" imgW="1848078" imgH="4188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106109" y="4879600"/>
                        <a:ext cx="4206742" cy="954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xmlns="" id="{6E3868E3-09E1-70D2-F29D-D04A14CD33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1934516"/>
              </p:ext>
            </p:extLst>
          </p:nvPr>
        </p:nvGraphicFramePr>
        <p:xfrm>
          <a:off x="6644080" y="5843337"/>
          <a:ext cx="2748047" cy="101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Equation" r:id="rId18" imgW="1238566" imgH="457376" progId="Equation.DSMT4">
                  <p:embed/>
                </p:oleObj>
              </mc:Choice>
              <mc:Fallback>
                <p:oleObj name="Equation" r:id="rId18" imgW="1238566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644080" y="5843337"/>
                        <a:ext cx="2748047" cy="101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830004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0" grpId="0"/>
      <p:bldP spid="35" grpId="0"/>
      <p:bldP spid="37" grpId="0"/>
      <p:bldP spid="38" grpId="0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-1318438" y="31078"/>
            <a:ext cx="8846288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5/SGK 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515592" y="1390007"/>
            <a:ext cx="9053038" cy="6855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ba số x, y, z biết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+ z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24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nl-NL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nl-NL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nl-NL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 : 4: 5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424813" y="2493198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xmlns="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9741" y="188306"/>
            <a:ext cx="2439592" cy="12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017541E-3042-B53C-B933-B25F4BCADCBD}"/>
              </a:ext>
            </a:extLst>
          </p:cNvPr>
          <p:cNvSpPr txBox="1"/>
          <p:nvPr/>
        </p:nvSpPr>
        <p:spPr>
          <a:xfrm>
            <a:off x="424813" y="3079396"/>
            <a:ext cx="3028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25CF64B-C81C-42DD-E216-4A58AFE89ED2}"/>
              </a:ext>
            </a:extLst>
          </p:cNvPr>
          <p:cNvSpPr txBox="1"/>
          <p:nvPr/>
        </p:nvSpPr>
        <p:spPr>
          <a:xfrm>
            <a:off x="465278" y="3831650"/>
            <a:ext cx="113240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2974F1D6-F8DC-FC06-E12C-4659C89E8C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37274"/>
              </p:ext>
            </p:extLst>
          </p:nvPr>
        </p:nvGraphicFramePr>
        <p:xfrm>
          <a:off x="1736386" y="2907260"/>
          <a:ext cx="4626314" cy="963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Equation" r:id="rId4" imgW="1829064" imgH="380883" progId="Equation.DSMT4">
                  <p:embed/>
                </p:oleObj>
              </mc:Choice>
              <mc:Fallback>
                <p:oleObj name="Equation" r:id="rId4" imgW="1829064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36386" y="2907260"/>
                        <a:ext cx="4626314" cy="9638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7D3C8AE2-8302-1F80-E3D5-9FD129CAA0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707092"/>
              </p:ext>
            </p:extLst>
          </p:nvPr>
        </p:nvGraphicFramePr>
        <p:xfrm>
          <a:off x="1694474" y="4361719"/>
          <a:ext cx="4668226" cy="933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Equation" r:id="rId6" imgW="1905121" imgH="380883" progId="Equation.DSMT4">
                  <p:embed/>
                </p:oleObj>
              </mc:Choice>
              <mc:Fallback>
                <p:oleObj name="Equation" r:id="rId6" imgW="1905121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94474" y="4361719"/>
                        <a:ext cx="4668226" cy="933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B9E0BE1E-2F0A-768D-169F-7168B2C209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466313"/>
              </p:ext>
            </p:extLst>
          </p:nvPr>
        </p:nvGraphicFramePr>
        <p:xfrm>
          <a:off x="1119164" y="5306924"/>
          <a:ext cx="2334600" cy="161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3" name="Equation" r:id="rId8" imgW="990853" imgH="685800" progId="Equation.DSMT4">
                  <p:embed/>
                </p:oleObj>
              </mc:Choice>
              <mc:Fallback>
                <p:oleObj name="Equation" r:id="rId8" imgW="990853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9164" y="5306924"/>
                        <a:ext cx="2334600" cy="161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547392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0" grpId="0"/>
      <p:bldP spid="35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220610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24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Beautiful garden cartoon background illustration with  scenery nature of various animals and plant">
            <a:extLst>
              <a:ext uri="{FF2B5EF4-FFF2-40B4-BE49-F238E27FC236}">
                <a16:creationId xmlns:a16="http://schemas.microsoft.com/office/drawing/2014/main" xmlns="" id="{19D44930-A26C-A113-EF24-33F58C4D0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45720"/>
            <a:ext cx="12192000" cy="6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ave 2"/>
          <p:cNvSpPr/>
          <p:nvPr/>
        </p:nvSpPr>
        <p:spPr>
          <a:xfrm>
            <a:off x="1" y="0"/>
            <a:ext cx="3581400" cy="1981200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586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99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1" y="90488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2548" y="1240591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9" action="ppaction://hlinksldjump"/>
          </p:cNvPr>
          <p:cNvSpPr/>
          <p:nvPr/>
        </p:nvSpPr>
        <p:spPr>
          <a:xfrm>
            <a:off x="10119361" y="5334000"/>
            <a:ext cx="1955586" cy="14335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10390777" y="5819923"/>
            <a:ext cx="243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229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20" numSld="1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60F51493-FDC9-5B66-4605-40394BA6E9C6}"/>
              </a:ext>
            </a:extLst>
          </p:cNvPr>
          <p:cNvSpPr/>
          <p:nvPr/>
        </p:nvSpPr>
        <p:spPr>
          <a:xfrm>
            <a:off x="0" y="430531"/>
            <a:ext cx="3491619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MỞ ĐẦU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05C1DF-F9A1-7385-E67F-84F5482B5A8D}"/>
              </a:ext>
            </a:extLst>
          </p:cNvPr>
          <p:cNvSpPr txBox="1"/>
          <p:nvPr/>
        </p:nvSpPr>
        <p:spPr>
          <a:xfrm>
            <a:off x="3588773" y="31218"/>
            <a:ext cx="8506071" cy="209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400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240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chia,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</a:p>
        </p:txBody>
      </p:sp>
      <p:pic>
        <p:nvPicPr>
          <p:cNvPr id="1026" name="Picture 1" descr="Investors - Cartoon - Free Transparent PNG Clipart Images Download">
            <a:extLst>
              <a:ext uri="{FF2B5EF4-FFF2-40B4-BE49-F238E27FC236}">
                <a16:creationId xmlns:a16="http://schemas.microsoft.com/office/drawing/2014/main" xmlns="" id="{B4FCC63A-15DE-B3D2-99F8-48F42350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8601" y="3152060"/>
            <a:ext cx="4316817" cy="40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530514-520F-5767-6539-9848C3BE7CFE}"/>
              </a:ext>
            </a:extLst>
          </p:cNvPr>
          <p:cNvSpPr txBox="1"/>
          <p:nvPr/>
        </p:nvSpPr>
        <p:spPr>
          <a:xfrm>
            <a:off x="171480" y="2087141"/>
            <a:ext cx="1184903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3; 4; 5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+ 4 + 5 = 12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240 : 12 = 20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3 = 60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4 = 80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5 = 100 (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600" dirty="0"/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xmlns="" id="{8B394C78-07F6-D8CE-29F5-DE3AF4A53FC9}"/>
              </a:ext>
            </a:extLst>
          </p:cNvPr>
          <p:cNvSpPr/>
          <p:nvPr/>
        </p:nvSpPr>
        <p:spPr>
          <a:xfrm>
            <a:off x="97154" y="1543051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6338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xmlns="" id="{F235AF54-F176-1E27-3615-4FBB74838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474" y="97303"/>
            <a:ext cx="116497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242" y="2103135"/>
            <a:ext cx="861358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295" y="5841269"/>
            <a:ext cx="817945" cy="8162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524" y="467079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794" y="337694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365323" y="3318931"/>
            <a:ext cx="861712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                     </a:t>
            </a:r>
          </a:p>
          <a:p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0)            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365323" y="2020803"/>
            <a:ext cx="629198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                   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0)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365323" y="4821049"/>
            <a:ext cx="633112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                       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0)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372525" y="5866161"/>
            <a:ext cx="860992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                                                  (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0)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318787" y="197938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187840" y="579120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284296" y="454741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284649" y="555539"/>
            <a:ext cx="527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1459" y="1118563"/>
            <a:ext cx="1567186" cy="197945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A464C27D-3133-9912-9728-17F15F1058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403989"/>
              </p:ext>
            </p:extLst>
          </p:nvPr>
        </p:nvGraphicFramePr>
        <p:xfrm>
          <a:off x="3856275" y="1889766"/>
          <a:ext cx="1820657" cy="948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" name="Equation" r:id="rId12" imgW="761669" imgH="393529" progId="Equation.DSMT4">
                  <p:embed/>
                </p:oleObj>
              </mc:Choice>
              <mc:Fallback>
                <p:oleObj name="Equation" r:id="rId12" imgW="76166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6275" y="1889766"/>
                        <a:ext cx="1820657" cy="9482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12E43EA0-48E7-6A46-FD33-652FCED9D5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126073"/>
              </p:ext>
            </p:extLst>
          </p:nvPr>
        </p:nvGraphicFramePr>
        <p:xfrm>
          <a:off x="3776214" y="3189022"/>
          <a:ext cx="8206237" cy="943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9" name="Equation" r:id="rId14" imgW="3987800" imgH="419100" progId="Equation.DSMT4">
                  <p:embed/>
                </p:oleObj>
              </mc:Choice>
              <mc:Fallback>
                <p:oleObj name="Equation" r:id="rId14" imgW="39878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6214" y="3189022"/>
                        <a:ext cx="8206237" cy="9434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E56E3042-6D61-F8C5-5ED6-B6E1217483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730515"/>
              </p:ext>
            </p:extLst>
          </p:nvPr>
        </p:nvGraphicFramePr>
        <p:xfrm>
          <a:off x="3856275" y="4758113"/>
          <a:ext cx="2033048" cy="1016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0" name="Equation" r:id="rId16" imgW="914268" imgH="457376" progId="Equation.DSMT4">
                  <p:embed/>
                </p:oleObj>
              </mc:Choice>
              <mc:Fallback>
                <p:oleObj name="Equation" r:id="rId16" imgW="914268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856275" y="4758113"/>
                        <a:ext cx="2033048" cy="1016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727421A4-9CDA-393B-04CE-909235E412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5942091"/>
              </p:ext>
            </p:extLst>
          </p:nvPr>
        </p:nvGraphicFramePr>
        <p:xfrm>
          <a:off x="3856275" y="5791200"/>
          <a:ext cx="4478099" cy="959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1" name="Equation" r:id="rId18" imgW="2133820" imgH="457376" progId="Equation.DSMT4">
                  <p:embed/>
                </p:oleObj>
              </mc:Choice>
              <mc:Fallback>
                <p:oleObj name="Equation" r:id="rId18" imgW="2133820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856275" y="5791200"/>
                        <a:ext cx="4478099" cy="959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12" descr="Digit 60">
            <a:extLst>
              <a:ext uri="{FF2B5EF4-FFF2-40B4-BE49-F238E27FC236}">
                <a16:creationId xmlns:a16="http://schemas.microsoft.com/office/drawing/2014/main" xmlns="" id="{B94DD873-FFFF-2B19-6F3D-C4612B6E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8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11389 C -0.03373 0.1007 -0.02123 0.09051 -0.01042 0.08172 C -0.00782 0.07361 0.00443 0.05579 0.01198 0.04954 C 0.02084 0.02153 0.07448 0.01227 0.10482 0.00903 C 0.11993 0.00973 0.13568 0.00718 0.15014 0.01088 C 0.15586 0.01227 0.15678 0.01922 0.16016 0.02338 C 0.16459 0.02871 0.16784 0.04051 0.17032 0.04746 C 0.17201 0.05278 0.17553 0.06343 0.17553 0.06366 C 0.17461 0.07963 0.17422 0.09584 0.17292 0.11204 C 0.17214 0.1176 0.16823 0.11945 0.16537 0.12408 C 0.14922 0.15 0.12006 0.15973 0.08503 0.16459 C 0.06433 0.16273 0.06524 0.16574 0.05222 0.15648 C 0.0461 0.15209 0.03464 0.14236 0.03464 0.1426 C 0.03086 0.1331 0.02722 0.11389 0.02722 0.11412 C 0.02995 0.07408 0.02201 0.08519 0.03959 0.06551 C 0.05105 0.05278 0.03764 0.06135 0.05222 0.05371 C 0.06355 0.04028 0.07761 0.02778 0.0948 0.01922 C 0.09805 0.0176 0.10157 0.01598 0.10482 0.01505 C 0.11159 0.0132 0.12501 0.01088 0.12501 0.01111 C 0.13256 0.01158 0.14024 0.01135 0.14766 0.01297 C 0.15014 0.01343 0.15105 0.01598 0.15274 0.01736 C 0.1642 0.02523 0.1711 0.03264 0.17774 0.04352 C 0.18256 0.06991 0.1974 0.12477 0.17553 0.14236 C 0.15678 0.15741 0.12787 0.16713 0.10261 0.1706 C 0.08503 0.16875 0.08099 0.16945 0.0698 0.16042 C 0.06224 0.14769 0.05964 0.13565 0.05743 0.12199 C 0.05886 0.0882 0.05131 0.06875 0.07501 0.0456 C 0.08191 0.03889 0.08386 0.03426 0.0948 0.03148 C 0.10261 0.02732 0.10899 0.02547 0.11745 0.02338 C 0.14349 0.02523 0.13438 0.02523 0.14506 0.02523 L 0.12253 0.03959 L 0.14271 0.01922 " pathEditMode="relative" rAng="0" ptsTypes="AAAAAAAAAAAAAAAAAAAAAAAAAAAAAAAA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3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xmlns="" id="{C0E914D8-FD7C-4290-124C-A46776357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68281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28267" y="1974683"/>
            <a:ext cx="237605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46538" y="3141082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</a:p>
          <a:p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2009" y="4367015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846538" y="5513453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1"/>
            <a:ext cx="6019800" cy="1731891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6139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3256344" y="384712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x, y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55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808" y="4810265"/>
            <a:ext cx="1567186" cy="1979454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D65A02C0-68E9-2653-8717-2F33024BEB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447352"/>
              </p:ext>
            </p:extLst>
          </p:nvPr>
        </p:nvGraphicFramePr>
        <p:xfrm>
          <a:off x="4444794" y="1945325"/>
          <a:ext cx="1142999" cy="1015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5" name="Equation" r:id="rId12" imgW="514441" imgH="457376" progId="Equation.DSMT4">
                  <p:embed/>
                </p:oleObj>
              </mc:Choice>
              <mc:Fallback>
                <p:oleObj name="Equation" r:id="rId12" imgW="514441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44794" y="1945325"/>
                        <a:ext cx="1142999" cy="1015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9CB3A580-75AD-CED1-7F99-19B356FEB2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800777"/>
              </p:ext>
            </p:extLst>
          </p:nvPr>
        </p:nvGraphicFramePr>
        <p:xfrm>
          <a:off x="4475185" y="3146607"/>
          <a:ext cx="995773" cy="995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6" name="Equation" r:id="rId14" imgW="457398" imgH="457376" progId="Equation.DSMT4">
                  <p:embed/>
                </p:oleObj>
              </mc:Choice>
              <mc:Fallback>
                <p:oleObj name="Equation" r:id="rId14" imgW="457398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75185" y="3146607"/>
                        <a:ext cx="995773" cy="995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BE38441E-E594-E60F-BD5B-03BC0498AF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960596"/>
              </p:ext>
            </p:extLst>
          </p:nvPr>
        </p:nvGraphicFramePr>
        <p:xfrm>
          <a:off x="4462197" y="4403943"/>
          <a:ext cx="1108194" cy="949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7" name="Equation" r:id="rId16" imgW="533455" imgH="457376" progId="Equation.DSMT4">
                  <p:embed/>
                </p:oleObj>
              </mc:Choice>
              <mc:Fallback>
                <p:oleObj name="Equation" r:id="rId16" imgW="533455" imgH="4573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462197" y="4403943"/>
                        <a:ext cx="1108194" cy="949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5CD33EBC-3087-BB13-A9DC-A045FCE541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666390"/>
              </p:ext>
            </p:extLst>
          </p:nvPr>
        </p:nvGraphicFramePr>
        <p:xfrm>
          <a:off x="4521757" y="5619489"/>
          <a:ext cx="1319623" cy="439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8" name="Equation" r:id="rId18" imgW="685569" imgH="228424" progId="Equation.DSMT4">
                  <p:embed/>
                </p:oleObj>
              </mc:Choice>
              <mc:Fallback>
                <p:oleObj name="Equation" r:id="rId18" imgW="685569" imgH="22842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521757" y="5619489"/>
                        <a:ext cx="1319623" cy="439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BC5CD7B4-957D-03D0-5CDD-9FC355225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251923"/>
              </p:ext>
            </p:extLst>
          </p:nvPr>
        </p:nvGraphicFramePr>
        <p:xfrm>
          <a:off x="5495910" y="699782"/>
          <a:ext cx="1060450" cy="995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9" name="Equation" r:id="rId20" imgW="419040" imgH="393480" progId="Equation.DSMT4">
                  <p:embed/>
                </p:oleObj>
              </mc:Choice>
              <mc:Fallback>
                <p:oleObj name="Equation" r:id="rId20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495910" y="699782"/>
                        <a:ext cx="1060450" cy="995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12" descr="Digit 60">
            <a:extLst>
              <a:ext uri="{FF2B5EF4-FFF2-40B4-BE49-F238E27FC236}">
                <a16:creationId xmlns:a16="http://schemas.microsoft.com/office/drawing/2014/main" xmlns="" id="{4FD20546-DE55-D023-CBFE-C2734A1AE2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3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87 -0.07916 C 0.04402 -0.09236 0.05652 -0.10254 0.06732 -0.11134 C 0.06993 -0.11944 0.08217 -0.1375 0.08972 -0.14375 C 0.09857 -0.17176 0.15222 -0.18102 0.18256 -0.18426 C 0.19766 -0.18356 0.21342 -0.18611 0.22787 -0.1824 C 0.2336 -0.18102 0.23451 -0.17407 0.2379 -0.1699 C 0.24232 -0.16458 0.24558 -0.15277 0.24805 -0.14583 C 0.24974 -0.14051 0.25326 -0.12963 0.25326 -0.1294 C 0.25235 -0.11342 0.25196 -0.09722 0.25066 -0.08102 C 0.24987 -0.07546 0.24597 -0.07361 0.2431 -0.06898 C 0.22696 -0.04305 0.19779 -0.03333 0.16277 -0.0287 C 0.14206 -0.03055 0.14297 -0.02754 0.12995 -0.03657 C 0.12383 -0.04097 0.11237 -0.05069 0.11237 -0.05046 C 0.1086 -0.05995 0.10495 -0.07916 0.10495 -0.07893 C 0.10769 -0.11898 0.09974 -0.10787 0.11732 -0.12754 C 0.12878 -0.14051 0.11537 -0.13194 0.12995 -0.13958 C 0.14128 -0.15301 0.15534 -0.16551 0.17253 -0.17407 C 0.17579 -0.17569 0.1793 -0.17731 0.18256 -0.17824 C 0.18933 -0.18009 0.20274 -0.1824 0.20274 -0.18217 C 0.21029 -0.18171 0.21797 -0.18194 0.2254 -0.18032 C 0.22787 -0.17986 0.22878 -0.17731 0.23047 -0.17592 C 0.24193 -0.16805 0.24883 -0.16065 0.25547 -0.14977 C 0.26029 -0.12315 0.27514 -0.06828 0.25326 -0.05069 C 0.23451 -0.03565 0.2056 -0.02615 0.18034 -0.02268 C 0.16277 -0.02453 0.15873 -0.02384 0.14753 -0.03287 C 0.13998 -0.04537 0.13737 -0.0574 0.13516 -0.07106 C 0.13659 -0.10486 0.12904 -0.1243 0.15274 -0.14768 C 0.15964 -0.1544 0.16159 -0.15902 0.17253 -0.1618 C 0.18034 -0.16597 0.18672 -0.16782 0.19519 -0.1699 C 0.22123 -0.16805 0.21211 -0.16805 0.22279 -0.16805 L 0.20027 -0.1537 L 0.22045 -0.17407 " pathEditMode="relative" rAng="0" ptsTypes="AAAAAAAAAAAAAAAAAAAAAAAAAAAAAA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5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0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xmlns="" id="{55346563-0DD2-8607-32AB-B4FBC7422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9022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900052" y="4498797"/>
            <a:ext cx="478807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C. 4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73307" y="3409370"/>
            <a:ext cx="478807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B. 2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8177" y="2341437"/>
            <a:ext cx="473989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A. 2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473989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D. 3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kg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384557" y="-35704"/>
            <a:ext cx="9959717" cy="2307854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627412" y="207289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203795" y="139974"/>
            <a:ext cx="8603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mứt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: 1.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 kg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mứt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kilôgam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kilôgam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835" y="-15027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23" name="Picture 12" descr="Digit 60">
            <a:extLst>
              <a:ext uri="{FF2B5EF4-FFF2-40B4-BE49-F238E27FC236}">
                <a16:creationId xmlns:a16="http://schemas.microsoft.com/office/drawing/2014/main" xmlns="" id="{15F99417-4F0D-F5C8-3ADE-EBA178F044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0.27917 C -0.00416 0.26598 0.00834 0.25579 0.01915 0.24699 C 0.02175 0.23889 0.03399 0.22107 0.04154 0.21482 C 0.0504 0.18681 0.10404 0.17755 0.13438 0.17431 C 0.14948 0.175 0.16524 0.17246 0.17969 0.17616 C 0.18542 0.17755 0.18633 0.18449 0.18972 0.18866 C 0.19415 0.19398 0.1974 0.20579 0.19987 0.21273 C 0.20157 0.21806 0.20508 0.22871 0.20508 0.22894 C 0.20417 0.24491 0.20378 0.26111 0.20248 0.27732 C 0.2017 0.28287 0.19779 0.28473 0.19493 0.28935 C 0.17878 0.31528 0.14961 0.325 0.11459 0.32986 C 0.09389 0.32801 0.0948 0.33102 0.08178 0.32176 C 0.07566 0.31736 0.0642 0.30764 0.0642 0.30787 C 0.06042 0.29838 0.05678 0.27917 0.05678 0.2794 C 0.05951 0.23935 0.05157 0.25047 0.06915 0.23079 C 0.0806 0.21806 0.06719 0.22662 0.08178 0.21898 C 0.0931 0.20556 0.10717 0.19306 0.12435 0.18449 C 0.12761 0.18287 0.13112 0.18125 0.13438 0.18033 C 0.14115 0.17848 0.15456 0.17616 0.15456 0.17639 C 0.16211 0.17685 0.1698 0.17662 0.17722 0.17824 C 0.17969 0.17871 0.1806 0.18125 0.1823 0.18264 C 0.19376 0.19051 0.20066 0.19792 0.2073 0.2088 C 0.21211 0.23519 0.22696 0.29005 0.20508 0.30764 C 0.18633 0.32269 0.15743 0.33241 0.13217 0.33588 C 0.11459 0.33403 0.11055 0.33473 0.09935 0.3257 C 0.0918 0.31297 0.0892 0.30093 0.08698 0.28727 C 0.08842 0.25348 0.08086 0.23403 0.10456 0.21088 C 0.11146 0.20417 0.11342 0.19954 0.12435 0.19676 C 0.13217 0.1926 0.13855 0.19074 0.14701 0.18866 C 0.17305 0.19051 0.16394 0.19051 0.17461 0.19051 L 0.15209 0.20486 L 0.17227 0.18449 " pathEditMode="relative" rAng="0" ptsTypes="AAAAAAAAAAAAAAAAAAAAAAAAAAAAAA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5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xmlns="" id="{E6F68384-65A4-E8B8-F227-BE52407A7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10" y="-9911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790922" y="4572974"/>
            <a:ext cx="241042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20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790922" y="5738488"/>
            <a:ext cx="241042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809996" y="2255580"/>
            <a:ext cx="237605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A. 12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727492" y="91288"/>
            <a:ext cx="8917116" cy="1943985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nhand"/>
          <p:cNvSpPr/>
          <p:nvPr/>
        </p:nvSpPr>
        <p:spPr>
          <a:xfrm>
            <a:off x="2685137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786745" y="546636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hoi"/>
          <p:cNvSpPr txBox="1"/>
          <p:nvPr/>
        </p:nvSpPr>
        <p:spPr>
          <a:xfrm>
            <a:off x="2060714" y="412495"/>
            <a:ext cx="84037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4. Ba lớp 7A, 7B, 7C trồng được 60 cây xanh. Cho biết số cây trồng của mỗi lớp tỉ lệ lần lượt với </a:t>
            </a:r>
          </a:p>
          <a:p>
            <a:r>
              <a:rPr lang="nl-NL" sz="2800" b="1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 : 4: 5. Hỏi số cây xanh lớp 7A đã trồng?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608" y="12590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23" name="Picture 12" descr="Digit 60">
            <a:extLst>
              <a:ext uri="{FF2B5EF4-FFF2-40B4-BE49-F238E27FC236}">
                <a16:creationId xmlns:a16="http://schemas.microsoft.com/office/drawing/2014/main" xmlns="" id="{4EECE9B9-D743-C2ED-C03C-2D296108A7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08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94 0.27292 C 0.03308 0.25973 0.04558 0.24954 0.05639 0.24074 C 0.05899 0.23264 0.07123 0.21482 0.07878 0.20857 C 0.08764 0.18056 0.14128 0.1713 0.17162 0.16806 C 0.18672 0.16875 0.20248 0.16621 0.21693 0.16991 C 0.22266 0.1713 0.22357 0.17824 0.22696 0.18241 C 0.23139 0.18773 0.23464 0.19954 0.23711 0.20648 C 0.23881 0.21181 0.24232 0.22246 0.24232 0.22269 C 0.24141 0.23866 0.24102 0.25486 0.23972 0.27107 C 0.23894 0.27662 0.23503 0.27848 0.23217 0.2831 C 0.21602 0.30903 0.18685 0.31875 0.15183 0.32361 C 0.13112 0.32176 0.13204 0.32477 0.11902 0.31551 C 0.1129 0.31111 0.10144 0.30139 0.10144 0.30162 C 0.09766 0.29213 0.09402 0.27292 0.09402 0.27315 C 0.09675 0.2331 0.08881 0.24422 0.10639 0.22454 C 0.11784 0.21181 0.10443 0.22037 0.11902 0.21273 C 0.13034 0.19931 0.14441 0.18681 0.16159 0.17824 C 0.16485 0.17662 0.16836 0.175 0.17162 0.17408 C 0.17839 0.17223 0.1918 0.16991 0.1918 0.17014 C 0.19935 0.1706 0.20704 0.17037 0.21446 0.17199 C 0.21693 0.17246 0.21784 0.175 0.21954 0.17639 C 0.23099 0.18426 0.2379 0.19167 0.24454 0.20255 C 0.24935 0.22894 0.2642 0.2838 0.24232 0.30139 C 0.22357 0.31644 0.19467 0.32616 0.16941 0.32963 C 0.15183 0.32778 0.14779 0.32848 0.13659 0.31945 C 0.12904 0.30672 0.12644 0.29468 0.12422 0.28102 C 0.12566 0.24723 0.1181 0.22778 0.1418 0.20463 C 0.1487 0.19792 0.15066 0.19329 0.16159 0.19051 C 0.16941 0.18635 0.17579 0.18449 0.18425 0.18241 C 0.21029 0.18426 0.20118 0.18426 0.21185 0.18426 L 0.18933 0.19861 L 0.20951 0.17824 " pathEditMode="relative" rAng="0" ptsTypes="AAAAAAAAAAAAAAAAAAAAAAAAAAAAAAAA">
                                      <p:cBhvr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6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gradFill>
            <a:gsLst>
              <a:gs pos="0">
                <a:schemeClr val="accent2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rgbClr val="4472C4"/>
                </a:solidFill>
                <a:prstDash val="solid"/>
              </a:ln>
              <a:solidFill>
                <a:srgbClr val="ED7D31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746A64-60E0-A81F-3FE0-62CD43AA8269}"/>
              </a:ext>
            </a:extLst>
          </p:cNvPr>
          <p:cNvSpPr txBox="1"/>
          <p:nvPr/>
        </p:nvSpPr>
        <p:spPr>
          <a:xfrm>
            <a:off x="1971675" y="2140773"/>
            <a:ext cx="972502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2/SGK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59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49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1285108"/>
            <a:ext cx="1199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TỈ LỆ THỨC – DÃY TỈ SỐ BẰNG NHAU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CHƯƠNG 6: CÁC ĐẠI LƯỢNG TỈ LỆ</a:t>
            </a:r>
            <a:endParaRPr lang="vi-VN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9080A5-7D59-E9F6-D406-424D02915851}"/>
              </a:ext>
            </a:extLst>
          </p:cNvPr>
          <p:cNvSpPr txBox="1"/>
          <p:nvPr/>
        </p:nvSpPr>
        <p:spPr>
          <a:xfrm>
            <a:off x="5461635" y="2283018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190030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6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474004" y="4190241"/>
            <a:ext cx="2382997" cy="1039781"/>
          </a:xfrm>
          <a:custGeom>
            <a:avLst/>
            <a:gdLst>
              <a:gd name="connsiteX0" fmla="*/ 151866 w 2006066"/>
              <a:gd name="connsiteY0" fmla="*/ 0 h 825500"/>
              <a:gd name="connsiteX1" fmla="*/ 304266 w 2006066"/>
              <a:gd name="connsiteY1" fmla="*/ 165100 h 825500"/>
              <a:gd name="connsiteX2" fmla="*/ 88366 w 2006066"/>
              <a:gd name="connsiteY2" fmla="*/ 698500 h 825500"/>
              <a:gd name="connsiteX3" fmla="*/ 2006066 w 2006066"/>
              <a:gd name="connsiteY3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066" h="825500">
                <a:moveTo>
                  <a:pt x="151866" y="0"/>
                </a:moveTo>
                <a:cubicBezTo>
                  <a:pt x="233357" y="24341"/>
                  <a:pt x="314849" y="48683"/>
                  <a:pt x="304266" y="165100"/>
                </a:cubicBezTo>
                <a:cubicBezTo>
                  <a:pt x="293683" y="281517"/>
                  <a:pt x="-195267" y="588433"/>
                  <a:pt x="88366" y="698500"/>
                </a:cubicBezTo>
                <a:cubicBezTo>
                  <a:pt x="371999" y="808567"/>
                  <a:pt x="2006066" y="825500"/>
                  <a:pt x="2006066" y="825500"/>
                </a:cubicBez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483508" y="1477355"/>
            <a:ext cx="2287518" cy="1039929"/>
          </a:xfrm>
          <a:custGeom>
            <a:avLst/>
            <a:gdLst>
              <a:gd name="connsiteX0" fmla="*/ 129033 w 1569526"/>
              <a:gd name="connsiteY0" fmla="*/ 574605 h 574605"/>
              <a:gd name="connsiteX1" fmla="*/ 141559 w 1569526"/>
              <a:gd name="connsiteY1" fmla="*/ 48512 h 574605"/>
              <a:gd name="connsiteX2" fmla="*/ 1569526 w 1569526"/>
              <a:gd name="connsiteY2" fmla="*/ 23460 h 574605"/>
              <a:gd name="connsiteX0" fmla="*/ 100432 w 1540925"/>
              <a:gd name="connsiteY0" fmla="*/ 574605 h 574605"/>
              <a:gd name="connsiteX1" fmla="*/ 112958 w 1540925"/>
              <a:gd name="connsiteY1" fmla="*/ 48512 h 574605"/>
              <a:gd name="connsiteX2" fmla="*/ 1540925 w 1540925"/>
              <a:gd name="connsiteY2" fmla="*/ 23460 h 57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0925" h="574605">
                <a:moveTo>
                  <a:pt x="100432" y="574605"/>
                </a:moveTo>
                <a:cubicBezTo>
                  <a:pt x="88254" y="370187"/>
                  <a:pt x="-127124" y="140369"/>
                  <a:pt x="112958" y="48512"/>
                </a:cubicBezTo>
                <a:cubicBezTo>
                  <a:pt x="353040" y="-43346"/>
                  <a:pt x="1540925" y="23460"/>
                  <a:pt x="1540925" y="2346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720955" y="747292"/>
            <a:ext cx="2266236" cy="764411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554778" y="1511848"/>
            <a:ext cx="1791632" cy="1126981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5714" y="2216008"/>
            <a:ext cx="3756060" cy="2275361"/>
            <a:chOff x="-33962" y="302889"/>
            <a:chExt cx="3600400" cy="3069922"/>
          </a:xfrm>
        </p:grpSpPr>
        <p:sp>
          <p:nvSpPr>
            <p:cNvPr id="7" name="Oval 6"/>
            <p:cNvSpPr/>
            <p:nvPr/>
          </p:nvSpPr>
          <p:spPr>
            <a:xfrm>
              <a:off x="-33962" y="302889"/>
              <a:ext cx="3600400" cy="30699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09469" y="788039"/>
              <a:ext cx="2019362" cy="788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09469" y="1457995"/>
              <a:ext cx="2112650" cy="1453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Dãy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77262" y="1318301"/>
              <a:ext cx="1229979" cy="134512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201210" y="246877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56810" y="1381925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thức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72658" y="2023218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1191" y="4569791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418403" y="2017670"/>
          <a:ext cx="2852113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1" name="Equation" r:id="rId4" imgW="1206360" imgH="393480" progId="Equation.DSMT4">
                  <p:embed/>
                </p:oleObj>
              </mc:Choice>
              <mc:Fallback>
                <p:oleObj name="Equation" r:id="rId4" imgW="12063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18403" y="2017670"/>
                        <a:ext cx="2852113" cy="102235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088555" y="141277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2" name="Equation" r:id="rId6" imgW="419040" imgH="393480" progId="Equation.DSMT4">
                  <p:embed/>
                </p:oleObj>
              </mc:Choice>
              <mc:Fallback>
                <p:oleObj name="Equation" r:id="rId6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088555" y="141277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1118850" y="3706813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3" name="Equation" r:id="rId8" imgW="368280" imgH="75960" progId="Equation.DSMT4">
                  <p:embed/>
                </p:oleObj>
              </mc:Choice>
              <mc:Fallback>
                <p:oleObj name="Equation" r:id="rId8" imgW="368280" imgH="75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18850" y="3706813"/>
                        <a:ext cx="869950" cy="180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reeform 25"/>
          <p:cNvSpPr/>
          <p:nvPr/>
        </p:nvSpPr>
        <p:spPr>
          <a:xfrm>
            <a:off x="10320193" y="1862836"/>
            <a:ext cx="791153" cy="443683"/>
          </a:xfrm>
          <a:custGeom>
            <a:avLst/>
            <a:gdLst>
              <a:gd name="connsiteX0" fmla="*/ 1083 w 593365"/>
              <a:gd name="connsiteY0" fmla="*/ 275809 h 332762"/>
              <a:gd name="connsiteX1" fmla="*/ 53038 w 593365"/>
              <a:gd name="connsiteY1" fmla="*/ 317373 h 332762"/>
              <a:gd name="connsiteX2" fmla="*/ 343983 w 593365"/>
              <a:gd name="connsiteY2" fmla="*/ 47209 h 332762"/>
              <a:gd name="connsiteX3" fmla="*/ 593365 w 593365"/>
              <a:gd name="connsiteY3" fmla="*/ 36818 h 33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365" h="332762">
                <a:moveTo>
                  <a:pt x="1083" y="275809"/>
                </a:moveTo>
                <a:cubicBezTo>
                  <a:pt x="-1515" y="315641"/>
                  <a:pt x="-4112" y="355473"/>
                  <a:pt x="53038" y="317373"/>
                </a:cubicBezTo>
                <a:cubicBezTo>
                  <a:pt x="110188" y="279273"/>
                  <a:pt x="253929" y="93968"/>
                  <a:pt x="343983" y="47209"/>
                </a:cubicBezTo>
                <a:cubicBezTo>
                  <a:pt x="434038" y="450"/>
                  <a:pt x="548338" y="-25527"/>
                  <a:pt x="593365" y="36818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0322560" y="2349112"/>
            <a:ext cx="812800" cy="556649"/>
          </a:xfrm>
          <a:custGeom>
            <a:avLst/>
            <a:gdLst>
              <a:gd name="connsiteX0" fmla="*/ 0 w 609600"/>
              <a:gd name="connsiteY0" fmla="*/ 173647 h 417487"/>
              <a:gd name="connsiteX1" fmla="*/ 228600 w 609600"/>
              <a:gd name="connsiteY1" fmla="*/ 6007 h 417487"/>
              <a:gd name="connsiteX2" fmla="*/ 411480 w 609600"/>
              <a:gd name="connsiteY2" fmla="*/ 364147 h 417487"/>
              <a:gd name="connsiteX3" fmla="*/ 609600 w 609600"/>
              <a:gd name="connsiteY3" fmla="*/ 417487 h 41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417487">
                <a:moveTo>
                  <a:pt x="0" y="173647"/>
                </a:moveTo>
                <a:cubicBezTo>
                  <a:pt x="80010" y="73952"/>
                  <a:pt x="160020" y="-25743"/>
                  <a:pt x="228600" y="6007"/>
                </a:cubicBezTo>
                <a:cubicBezTo>
                  <a:pt x="297180" y="37757"/>
                  <a:pt x="347980" y="295567"/>
                  <a:pt x="411480" y="364147"/>
                </a:cubicBezTo>
                <a:cubicBezTo>
                  <a:pt x="474980" y="432727"/>
                  <a:pt x="581660" y="402247"/>
                  <a:pt x="609600" y="417487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0322560" y="2566680"/>
            <a:ext cx="792480" cy="1243320"/>
          </a:xfrm>
          <a:custGeom>
            <a:avLst/>
            <a:gdLst>
              <a:gd name="connsiteX0" fmla="*/ 0 w 594360"/>
              <a:gd name="connsiteY0" fmla="*/ 101910 h 932490"/>
              <a:gd name="connsiteX1" fmla="*/ 205740 w 594360"/>
              <a:gd name="connsiteY1" fmla="*/ 48570 h 932490"/>
              <a:gd name="connsiteX2" fmla="*/ 243840 w 594360"/>
              <a:gd name="connsiteY2" fmla="*/ 711510 h 932490"/>
              <a:gd name="connsiteX3" fmla="*/ 594360 w 594360"/>
              <a:gd name="connsiteY3" fmla="*/ 932490 h 93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932490">
                <a:moveTo>
                  <a:pt x="0" y="101910"/>
                </a:moveTo>
                <a:cubicBezTo>
                  <a:pt x="82550" y="24440"/>
                  <a:pt x="165100" y="-53030"/>
                  <a:pt x="205740" y="48570"/>
                </a:cubicBezTo>
                <a:cubicBezTo>
                  <a:pt x="246380" y="150170"/>
                  <a:pt x="179070" y="564190"/>
                  <a:pt x="243840" y="711510"/>
                </a:cubicBezTo>
                <a:cubicBezTo>
                  <a:pt x="308610" y="858830"/>
                  <a:pt x="451485" y="895660"/>
                  <a:pt x="594360" y="93249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0205504" y="2844800"/>
            <a:ext cx="868897" cy="1940560"/>
          </a:xfrm>
          <a:custGeom>
            <a:avLst/>
            <a:gdLst>
              <a:gd name="connsiteX0" fmla="*/ 80173 w 651673"/>
              <a:gd name="connsiteY0" fmla="*/ 0 h 1455420"/>
              <a:gd name="connsiteX1" fmla="*/ 156373 w 651673"/>
              <a:gd name="connsiteY1" fmla="*/ 205740 h 1455420"/>
              <a:gd name="connsiteX2" fmla="*/ 19213 w 651673"/>
              <a:gd name="connsiteY2" fmla="*/ 1036320 h 1455420"/>
              <a:gd name="connsiteX3" fmla="*/ 651673 w 651673"/>
              <a:gd name="connsiteY3" fmla="*/ 145542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73" h="1455420">
                <a:moveTo>
                  <a:pt x="80173" y="0"/>
                </a:moveTo>
                <a:cubicBezTo>
                  <a:pt x="123353" y="16510"/>
                  <a:pt x="166533" y="33020"/>
                  <a:pt x="156373" y="205740"/>
                </a:cubicBezTo>
                <a:cubicBezTo>
                  <a:pt x="146213" y="378460"/>
                  <a:pt x="-63337" y="828040"/>
                  <a:pt x="19213" y="1036320"/>
                </a:cubicBezTo>
                <a:cubicBezTo>
                  <a:pt x="101763" y="1244600"/>
                  <a:pt x="651673" y="1455420"/>
                  <a:pt x="651673" y="145542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xmlns="" id="{E4B3FDCD-5242-4D60-A3BE-37324B95E2F5}"/>
              </a:ext>
            </a:extLst>
          </p:cNvPr>
          <p:cNvSpPr/>
          <p:nvPr/>
        </p:nvSpPr>
        <p:spPr>
          <a:xfrm>
            <a:off x="5827601" y="5222314"/>
            <a:ext cx="541034" cy="1099285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6503E461-2C70-4D2C-9A18-299D90EC2B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0081" y="5160604"/>
          <a:ext cx="31115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4" name="Equation" r:id="rId10" imgW="2095200" imgH="507960" progId="Equation.DSMT4">
                  <p:embed/>
                </p:oleObj>
              </mc:Choice>
              <mc:Fallback>
                <p:oleObj name="Equation" r:id="rId10" imgW="20952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70081" y="5160604"/>
                        <a:ext cx="3111500" cy="83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732E607-E33C-4893-A03D-E6411F6849D7}"/>
              </a:ext>
            </a:extLst>
          </p:cNvPr>
          <p:cNvGrpSpPr/>
          <p:nvPr/>
        </p:nvGrpSpPr>
        <p:grpSpPr>
          <a:xfrm>
            <a:off x="6600526" y="5924550"/>
            <a:ext cx="5299374" cy="997811"/>
            <a:chOff x="1605803" y="4032920"/>
            <a:chExt cx="6413625" cy="1310192"/>
          </a:xfrm>
        </p:grpSpPr>
        <p:graphicFrame>
          <p:nvGraphicFramePr>
            <p:cNvPr id="28" name="Object 97">
              <a:extLst>
                <a:ext uri="{FF2B5EF4-FFF2-40B4-BE49-F238E27FC236}">
                  <a16:creationId xmlns:a16="http://schemas.microsoft.com/office/drawing/2014/main" xmlns="" id="{79DF8D09-ACE3-40E0-A9C9-3D6D32B2D6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05803" y="4159491"/>
            <a:ext cx="6177374" cy="118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5" name="Equation" r:id="rId12" imgW="2920680" imgH="558720" progId="Equation.DSMT4">
                    <p:embed/>
                  </p:oleObj>
                </mc:Choice>
                <mc:Fallback>
                  <p:oleObj name="Equation" r:id="rId12" imgW="292068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5803" y="4159491"/>
                          <a:ext cx="6177374" cy="11820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99">
              <a:extLst>
                <a:ext uri="{FF2B5EF4-FFF2-40B4-BE49-F238E27FC236}">
                  <a16:creationId xmlns:a16="http://schemas.microsoft.com/office/drawing/2014/main" xmlns="" id="{3DE21702-B303-4688-8206-5C2BB31864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17246" y="4097183"/>
            <a:ext cx="1811156" cy="1245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6" name="Equation" r:id="rId14" imgW="812520" imgH="558720" progId="Equation.DSMT4">
                    <p:embed/>
                  </p:oleObj>
                </mc:Choice>
                <mc:Fallback>
                  <p:oleObj name="Equation" r:id="rId14" imgW="81252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246" y="4097183"/>
                          <a:ext cx="1811156" cy="12459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100">
              <a:extLst>
                <a:ext uri="{FF2B5EF4-FFF2-40B4-BE49-F238E27FC236}">
                  <a16:creationId xmlns:a16="http://schemas.microsoft.com/office/drawing/2014/main" xmlns="" id="{AF2AD7D3-A15E-4681-8DB1-96BC3B36DE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21008" y="4032920"/>
            <a:ext cx="1698420" cy="1169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67" name="Equation" r:id="rId16" imgW="736560" imgH="507960" progId="Equation.DSMT4">
                    <p:embed/>
                  </p:oleObj>
                </mc:Choice>
                <mc:Fallback>
                  <p:oleObj name="Equation" r:id="rId16" imgW="736560" imgH="507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21008" y="4032920"/>
                          <a:ext cx="1698420" cy="116940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6E7AAF86-B044-4540-8E05-D6DB3447984E}"/>
              </a:ext>
            </a:extLst>
          </p:cNvPr>
          <p:cNvSpPr/>
          <p:nvPr/>
        </p:nvSpPr>
        <p:spPr>
          <a:xfrm rot="20851476" flipV="1">
            <a:off x="6022978" y="5181798"/>
            <a:ext cx="641233" cy="355672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6E3A4A-709A-A048-A78A-71B060A80B81}"/>
              </a:ext>
            </a:extLst>
          </p:cNvPr>
          <p:cNvSpPr txBox="1"/>
          <p:nvPr/>
        </p:nvSpPr>
        <p:spPr>
          <a:xfrm>
            <a:off x="8225831" y="531995"/>
            <a:ext cx="223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……………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B601BA2A-177A-1DF0-892D-BD441FC2CA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02646" y="2895697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" name="Equation" r:id="rId18" imgW="870437" imgH="181340" progId="Equation.DSMT4">
                  <p:embed/>
                </p:oleObj>
              </mc:Choice>
              <mc:Fallback>
                <p:oleObj name="Equation" r:id="rId18" imgW="870437" imgH="1813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1102646" y="2895697"/>
                        <a:ext cx="8699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xmlns="" id="{9DEFAFC0-5FFD-DC82-A270-0CA72642DA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18850" y="4756286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9" name="Equation" r:id="rId20" imgW="870437" imgH="181340" progId="Equation.DSMT4">
                  <p:embed/>
                </p:oleObj>
              </mc:Choice>
              <mc:Fallback>
                <p:oleObj name="Equation" r:id="rId20" imgW="870437" imgH="1813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1118850" y="4756286"/>
                        <a:ext cx="8699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075B02E8-036D-8DE9-FDA6-726832A05828}"/>
              </a:ext>
            </a:extLst>
          </p:cNvPr>
          <p:cNvSpPr/>
          <p:nvPr/>
        </p:nvSpPr>
        <p:spPr>
          <a:xfrm flipH="1">
            <a:off x="-1" y="-12870"/>
            <a:ext cx="5673836" cy="1146675"/>
          </a:xfrm>
          <a:prstGeom prst="homePlat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pic>
        <p:nvPicPr>
          <p:cNvPr id="42" name="Picture 10" descr="Digit 180">
            <a:extLst>
              <a:ext uri="{FF2B5EF4-FFF2-40B4-BE49-F238E27FC236}">
                <a16:creationId xmlns:a16="http://schemas.microsoft.com/office/drawing/2014/main" xmlns="" id="{2764F6DD-A3F5-BCFA-A693-1FC7CA72DF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83633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35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5" grpId="0"/>
      <p:bldP spid="16" grpId="0"/>
      <p:bldP spid="17" grpId="0"/>
      <p:bldP spid="18" grpId="0"/>
      <p:bldP spid="26" grpId="0" animBg="1"/>
      <p:bldP spid="29" grpId="0" animBg="1"/>
      <p:bldP spid="31" grpId="0" animBg="1"/>
      <p:bldP spid="32" grpId="0" animBg="1"/>
      <p:bldP spid="25" grpId="0" animBg="1"/>
      <p:bldP spid="34" grpId="0" animBg="1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678488" y="4161966"/>
            <a:ext cx="2382997" cy="1039781"/>
          </a:xfrm>
          <a:custGeom>
            <a:avLst/>
            <a:gdLst>
              <a:gd name="connsiteX0" fmla="*/ 151866 w 2006066"/>
              <a:gd name="connsiteY0" fmla="*/ 0 h 825500"/>
              <a:gd name="connsiteX1" fmla="*/ 304266 w 2006066"/>
              <a:gd name="connsiteY1" fmla="*/ 165100 h 825500"/>
              <a:gd name="connsiteX2" fmla="*/ 88366 w 2006066"/>
              <a:gd name="connsiteY2" fmla="*/ 698500 h 825500"/>
              <a:gd name="connsiteX3" fmla="*/ 2006066 w 2006066"/>
              <a:gd name="connsiteY3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066" h="825500">
                <a:moveTo>
                  <a:pt x="151866" y="0"/>
                </a:moveTo>
                <a:cubicBezTo>
                  <a:pt x="233357" y="24341"/>
                  <a:pt x="314849" y="48683"/>
                  <a:pt x="304266" y="165100"/>
                </a:cubicBezTo>
                <a:cubicBezTo>
                  <a:pt x="293683" y="281517"/>
                  <a:pt x="-195267" y="588433"/>
                  <a:pt x="88366" y="698500"/>
                </a:cubicBezTo>
                <a:cubicBezTo>
                  <a:pt x="371999" y="808567"/>
                  <a:pt x="2006066" y="825500"/>
                  <a:pt x="2006066" y="825500"/>
                </a:cubicBez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482284" y="1497161"/>
            <a:ext cx="2340785" cy="766140"/>
          </a:xfrm>
          <a:custGeom>
            <a:avLst/>
            <a:gdLst>
              <a:gd name="connsiteX0" fmla="*/ 129033 w 1569526"/>
              <a:gd name="connsiteY0" fmla="*/ 574605 h 574605"/>
              <a:gd name="connsiteX1" fmla="*/ 141559 w 1569526"/>
              <a:gd name="connsiteY1" fmla="*/ 48512 h 574605"/>
              <a:gd name="connsiteX2" fmla="*/ 1569526 w 1569526"/>
              <a:gd name="connsiteY2" fmla="*/ 23460 h 574605"/>
              <a:gd name="connsiteX0" fmla="*/ 100432 w 1540925"/>
              <a:gd name="connsiteY0" fmla="*/ 574605 h 574605"/>
              <a:gd name="connsiteX1" fmla="*/ 112958 w 1540925"/>
              <a:gd name="connsiteY1" fmla="*/ 48512 h 574605"/>
              <a:gd name="connsiteX2" fmla="*/ 1540925 w 1540925"/>
              <a:gd name="connsiteY2" fmla="*/ 23460 h 57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0925" h="574605">
                <a:moveTo>
                  <a:pt x="100432" y="574605"/>
                </a:moveTo>
                <a:cubicBezTo>
                  <a:pt x="88254" y="370187"/>
                  <a:pt x="-127124" y="140369"/>
                  <a:pt x="112958" y="48512"/>
                </a:cubicBezTo>
                <a:cubicBezTo>
                  <a:pt x="353040" y="-43346"/>
                  <a:pt x="1540925" y="23460"/>
                  <a:pt x="1540925" y="2346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823069" y="730359"/>
            <a:ext cx="2266236" cy="764411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673836" y="1497922"/>
            <a:ext cx="1476520" cy="1126981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31235" y="1932173"/>
            <a:ext cx="3960663" cy="2922524"/>
            <a:chOff x="35496" y="699542"/>
            <a:chExt cx="3600400" cy="3069922"/>
          </a:xfrm>
        </p:grpSpPr>
        <p:sp>
          <p:nvSpPr>
            <p:cNvPr id="7" name="Oval 6"/>
            <p:cNvSpPr/>
            <p:nvPr/>
          </p:nvSpPr>
          <p:spPr>
            <a:xfrm>
              <a:off x="35496" y="699542"/>
              <a:ext cx="3600400" cy="30699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40675" y="1430192"/>
              <a:ext cx="1784293" cy="614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79166" y="1972473"/>
              <a:ext cx="2112650" cy="1131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Dãy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95522" y="1761631"/>
              <a:ext cx="1229979" cy="134512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201210" y="246877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79161" y="956267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3836" y="1986779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1191" y="4569791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8085991" y="299573"/>
          <a:ext cx="1299169" cy="937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8" name="Equation" r:id="rId4" imgW="419040" imgH="393480" progId="Equation.DSMT4">
                  <p:embed/>
                </p:oleObj>
              </mc:Choice>
              <mc:Fallback>
                <p:oleObj name="Equation" r:id="rId4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085991" y="299573"/>
                        <a:ext cx="1299169" cy="93769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289003" y="1978252"/>
          <a:ext cx="3034398" cy="102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9" name="Equation" r:id="rId6" imgW="1168200" imgH="393480" progId="Equation.DSMT4">
                  <p:embed/>
                </p:oleObj>
              </mc:Choice>
              <mc:Fallback>
                <p:oleObj name="Equation" r:id="rId6" imgW="1168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89003" y="1978252"/>
                        <a:ext cx="3034398" cy="1022463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088555" y="141277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0" name="Equation" r:id="rId8" imgW="419040" imgH="393480" progId="Equation.DSMT4">
                  <p:embed/>
                </p:oleObj>
              </mc:Choice>
              <mc:Fallback>
                <p:oleObj name="Equation" r:id="rId8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088555" y="141277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11088555" y="2372884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1" name="Equation" r:id="rId10" imgW="419040" imgH="393480" progId="Equation.DSMT4">
                  <p:embed/>
                </p:oleObj>
              </mc:Choice>
              <mc:Fallback>
                <p:oleObj name="Equation" r:id="rId10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1088555" y="2372884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1058061" y="3332990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2" name="Equation" r:id="rId12" imgW="419040" imgH="393480" progId="Equation.DSMT4">
                  <p:embed/>
                </p:oleObj>
              </mc:Choice>
              <mc:Fallback>
                <p:oleObj name="Equation" r:id="rId12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058061" y="3332990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11088555" y="429309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3" name="Equation" r:id="rId14" imgW="419040" imgH="393480" progId="Equation.DSMT4">
                  <p:embed/>
                </p:oleObj>
              </mc:Choice>
              <mc:Fallback>
                <p:oleObj name="Equation" r:id="rId14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088555" y="429309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reeform 25"/>
          <p:cNvSpPr/>
          <p:nvPr/>
        </p:nvSpPr>
        <p:spPr>
          <a:xfrm>
            <a:off x="10320193" y="1862836"/>
            <a:ext cx="791153" cy="443683"/>
          </a:xfrm>
          <a:custGeom>
            <a:avLst/>
            <a:gdLst>
              <a:gd name="connsiteX0" fmla="*/ 1083 w 593365"/>
              <a:gd name="connsiteY0" fmla="*/ 275809 h 332762"/>
              <a:gd name="connsiteX1" fmla="*/ 53038 w 593365"/>
              <a:gd name="connsiteY1" fmla="*/ 317373 h 332762"/>
              <a:gd name="connsiteX2" fmla="*/ 343983 w 593365"/>
              <a:gd name="connsiteY2" fmla="*/ 47209 h 332762"/>
              <a:gd name="connsiteX3" fmla="*/ 593365 w 593365"/>
              <a:gd name="connsiteY3" fmla="*/ 36818 h 33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365" h="332762">
                <a:moveTo>
                  <a:pt x="1083" y="275809"/>
                </a:moveTo>
                <a:cubicBezTo>
                  <a:pt x="-1515" y="315641"/>
                  <a:pt x="-4112" y="355473"/>
                  <a:pt x="53038" y="317373"/>
                </a:cubicBezTo>
                <a:cubicBezTo>
                  <a:pt x="110188" y="279273"/>
                  <a:pt x="253929" y="93968"/>
                  <a:pt x="343983" y="47209"/>
                </a:cubicBezTo>
                <a:cubicBezTo>
                  <a:pt x="434038" y="450"/>
                  <a:pt x="548338" y="-25527"/>
                  <a:pt x="593365" y="36818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0322560" y="2349112"/>
            <a:ext cx="812800" cy="556649"/>
          </a:xfrm>
          <a:custGeom>
            <a:avLst/>
            <a:gdLst>
              <a:gd name="connsiteX0" fmla="*/ 0 w 609600"/>
              <a:gd name="connsiteY0" fmla="*/ 173647 h 417487"/>
              <a:gd name="connsiteX1" fmla="*/ 228600 w 609600"/>
              <a:gd name="connsiteY1" fmla="*/ 6007 h 417487"/>
              <a:gd name="connsiteX2" fmla="*/ 411480 w 609600"/>
              <a:gd name="connsiteY2" fmla="*/ 364147 h 417487"/>
              <a:gd name="connsiteX3" fmla="*/ 609600 w 609600"/>
              <a:gd name="connsiteY3" fmla="*/ 417487 h 41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417487">
                <a:moveTo>
                  <a:pt x="0" y="173647"/>
                </a:moveTo>
                <a:cubicBezTo>
                  <a:pt x="80010" y="73952"/>
                  <a:pt x="160020" y="-25743"/>
                  <a:pt x="228600" y="6007"/>
                </a:cubicBezTo>
                <a:cubicBezTo>
                  <a:pt x="297180" y="37757"/>
                  <a:pt x="347980" y="295567"/>
                  <a:pt x="411480" y="364147"/>
                </a:cubicBezTo>
                <a:cubicBezTo>
                  <a:pt x="474980" y="432727"/>
                  <a:pt x="581660" y="402247"/>
                  <a:pt x="609600" y="417487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0322560" y="2566680"/>
            <a:ext cx="792480" cy="1243320"/>
          </a:xfrm>
          <a:custGeom>
            <a:avLst/>
            <a:gdLst>
              <a:gd name="connsiteX0" fmla="*/ 0 w 594360"/>
              <a:gd name="connsiteY0" fmla="*/ 101910 h 932490"/>
              <a:gd name="connsiteX1" fmla="*/ 205740 w 594360"/>
              <a:gd name="connsiteY1" fmla="*/ 48570 h 932490"/>
              <a:gd name="connsiteX2" fmla="*/ 243840 w 594360"/>
              <a:gd name="connsiteY2" fmla="*/ 711510 h 932490"/>
              <a:gd name="connsiteX3" fmla="*/ 594360 w 594360"/>
              <a:gd name="connsiteY3" fmla="*/ 932490 h 93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932490">
                <a:moveTo>
                  <a:pt x="0" y="101910"/>
                </a:moveTo>
                <a:cubicBezTo>
                  <a:pt x="82550" y="24440"/>
                  <a:pt x="165100" y="-53030"/>
                  <a:pt x="205740" y="48570"/>
                </a:cubicBezTo>
                <a:cubicBezTo>
                  <a:pt x="246380" y="150170"/>
                  <a:pt x="179070" y="564190"/>
                  <a:pt x="243840" y="711510"/>
                </a:cubicBezTo>
                <a:cubicBezTo>
                  <a:pt x="308610" y="858830"/>
                  <a:pt x="451485" y="895660"/>
                  <a:pt x="594360" y="93249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0205504" y="2844800"/>
            <a:ext cx="868897" cy="1940560"/>
          </a:xfrm>
          <a:custGeom>
            <a:avLst/>
            <a:gdLst>
              <a:gd name="connsiteX0" fmla="*/ 80173 w 651673"/>
              <a:gd name="connsiteY0" fmla="*/ 0 h 1455420"/>
              <a:gd name="connsiteX1" fmla="*/ 156373 w 651673"/>
              <a:gd name="connsiteY1" fmla="*/ 205740 h 1455420"/>
              <a:gd name="connsiteX2" fmla="*/ 19213 w 651673"/>
              <a:gd name="connsiteY2" fmla="*/ 1036320 h 1455420"/>
              <a:gd name="connsiteX3" fmla="*/ 651673 w 651673"/>
              <a:gd name="connsiteY3" fmla="*/ 145542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73" h="1455420">
                <a:moveTo>
                  <a:pt x="80173" y="0"/>
                </a:moveTo>
                <a:cubicBezTo>
                  <a:pt x="123353" y="16510"/>
                  <a:pt x="166533" y="33020"/>
                  <a:pt x="156373" y="205740"/>
                </a:cubicBezTo>
                <a:cubicBezTo>
                  <a:pt x="146213" y="378460"/>
                  <a:pt x="-63337" y="828040"/>
                  <a:pt x="19213" y="1036320"/>
                </a:cubicBezTo>
                <a:cubicBezTo>
                  <a:pt x="101763" y="1244600"/>
                  <a:pt x="651673" y="1455420"/>
                  <a:pt x="651673" y="145542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xmlns="" id="{E4B3FDCD-5242-4D60-A3BE-37324B95E2F5}"/>
              </a:ext>
            </a:extLst>
          </p:cNvPr>
          <p:cNvSpPr/>
          <p:nvPr/>
        </p:nvSpPr>
        <p:spPr>
          <a:xfrm>
            <a:off x="5827601" y="5222314"/>
            <a:ext cx="541034" cy="1099285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xmlns="" id="{6503E461-2C70-4D2C-9A18-299D90EC2B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18271" y="5033030"/>
          <a:ext cx="3410690" cy="929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4" name="Equation" r:id="rId16" imgW="2070000" imgH="507960" progId="Equation.DSMT4">
                  <p:embed/>
                </p:oleObj>
              </mc:Choice>
              <mc:Fallback>
                <p:oleObj name="Equation" r:id="rId16" imgW="20700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618271" y="5033030"/>
                        <a:ext cx="3410690" cy="929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732E607-E33C-4893-A03D-E6411F6849D7}"/>
              </a:ext>
            </a:extLst>
          </p:cNvPr>
          <p:cNvGrpSpPr/>
          <p:nvPr/>
        </p:nvGrpSpPr>
        <p:grpSpPr>
          <a:xfrm>
            <a:off x="6600526" y="5880023"/>
            <a:ext cx="5372070" cy="1042338"/>
            <a:chOff x="1605803" y="3974453"/>
            <a:chExt cx="6501606" cy="1368659"/>
          </a:xfrm>
        </p:grpSpPr>
        <p:graphicFrame>
          <p:nvGraphicFramePr>
            <p:cNvPr id="28" name="Object 97">
              <a:extLst>
                <a:ext uri="{FF2B5EF4-FFF2-40B4-BE49-F238E27FC236}">
                  <a16:creationId xmlns:a16="http://schemas.microsoft.com/office/drawing/2014/main" xmlns="" id="{79DF8D09-ACE3-40E0-A9C9-3D6D32B2D6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05803" y="4159491"/>
            <a:ext cx="6177374" cy="118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95" name="Equation" r:id="rId18" imgW="2920680" imgH="558720" progId="Equation.DSMT4">
                    <p:embed/>
                  </p:oleObj>
                </mc:Choice>
                <mc:Fallback>
                  <p:oleObj name="Equation" r:id="rId18" imgW="2920680" imgH="5587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5803" y="4159491"/>
                          <a:ext cx="6177374" cy="11820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99">
              <a:extLst>
                <a:ext uri="{FF2B5EF4-FFF2-40B4-BE49-F238E27FC236}">
                  <a16:creationId xmlns:a16="http://schemas.microsoft.com/office/drawing/2014/main" xmlns="" id="{3DE21702-B303-4688-8206-5C2BB31864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17246" y="4097183"/>
            <a:ext cx="1811156" cy="1245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96" name="Equation" r:id="rId20" imgW="812447" imgH="558558" progId="Equation.DSMT4">
                    <p:embed/>
                  </p:oleObj>
                </mc:Choice>
                <mc:Fallback>
                  <p:oleObj name="Equation" r:id="rId20" imgW="812447" imgH="55855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246" y="4097183"/>
                          <a:ext cx="1811156" cy="12459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100">
              <a:extLst>
                <a:ext uri="{FF2B5EF4-FFF2-40B4-BE49-F238E27FC236}">
                  <a16:creationId xmlns:a16="http://schemas.microsoft.com/office/drawing/2014/main" xmlns="" id="{AF2AD7D3-A15E-4681-8DB1-96BC3B36DE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35201" y="3974453"/>
            <a:ext cx="1872208" cy="12864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97" name="Equation" r:id="rId22" imgW="812447" imgH="558558" progId="Equation.DSMT4">
                    <p:embed/>
                  </p:oleObj>
                </mc:Choice>
                <mc:Fallback>
                  <p:oleObj name="Equation" r:id="rId22" imgW="812447" imgH="55855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5201" y="3974453"/>
                          <a:ext cx="1872208" cy="128648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Freeform 9">
            <a:extLst>
              <a:ext uri="{FF2B5EF4-FFF2-40B4-BE49-F238E27FC236}">
                <a16:creationId xmlns:a16="http://schemas.microsoft.com/office/drawing/2014/main" xmlns="" id="{6E7AAF86-B044-4540-8E05-D6DB3447984E}"/>
              </a:ext>
            </a:extLst>
          </p:cNvPr>
          <p:cNvSpPr/>
          <p:nvPr/>
        </p:nvSpPr>
        <p:spPr>
          <a:xfrm flipV="1">
            <a:off x="6017819" y="5204808"/>
            <a:ext cx="586298" cy="355672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044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5" grpId="0"/>
      <p:bldP spid="16" grpId="0"/>
      <p:bldP spid="17" grpId="0"/>
      <p:bldP spid="18" grpId="0"/>
      <p:bldP spid="26" grpId="0" animBg="1"/>
      <p:bldP spid="29" grpId="0" animBg="1"/>
      <p:bldP spid="31" grpId="0" animBg="1"/>
      <p:bldP spid="32" grpId="0" animBg="1"/>
      <p:bldP spid="25" grpId="0" animBg="1"/>
      <p:bldP spid="3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914852" y="2918134"/>
            <a:ext cx="7045964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9690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644092" y="2780974"/>
            <a:ext cx="10903815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HÌNH THÀNH KIẾN THỨC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800101" y="653392"/>
            <a:ext cx="9753776" cy="16204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5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a, b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2a = 5b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3a + 4b = 46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a, b, c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: b : c = 2 : 4 : 5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+ b – c =3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860765"/>
            <a:ext cx="4617021" cy="57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392099" y="2403563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-48325" y="-137137"/>
            <a:ext cx="6058599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4/SGK 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B013F8D-9915-7104-E3CD-E92DD2B1D182}"/>
              </a:ext>
            </a:extLst>
          </p:cNvPr>
          <p:cNvSpPr txBox="1"/>
          <p:nvPr/>
        </p:nvSpPr>
        <p:spPr>
          <a:xfrm>
            <a:off x="475551" y="2852125"/>
            <a:ext cx="2165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71543B40-78D7-580E-B353-3932107EB9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152460"/>
              </p:ext>
            </p:extLst>
          </p:nvPr>
        </p:nvGraphicFramePr>
        <p:xfrm>
          <a:off x="1921257" y="2703132"/>
          <a:ext cx="2374705" cy="870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3" name="Equation" r:id="rId3" imgW="1079032" imgH="393529" progId="Equation.DSMT4">
                  <p:embed/>
                </p:oleObj>
              </mc:Choice>
              <mc:Fallback>
                <p:oleObj name="Equation" r:id="rId3" imgW="107903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1257" y="2703132"/>
                        <a:ext cx="2374705" cy="8704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23B6F7BC-692C-93C0-25F0-4420B40993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8365855"/>
              </p:ext>
            </p:extLst>
          </p:nvPr>
        </p:nvGraphicFramePr>
        <p:xfrm>
          <a:off x="4413136" y="2703132"/>
          <a:ext cx="1597139" cy="859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4" name="Equation" r:id="rId5" imgW="743140" imgH="399874" progId="Equation.DSMT4">
                  <p:embed/>
                </p:oleObj>
              </mc:Choice>
              <mc:Fallback>
                <p:oleObj name="Equation" r:id="rId5" imgW="743140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3136" y="2703132"/>
                        <a:ext cx="1597139" cy="859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7388EC7-7562-FF87-AB2D-F8BA867B0866}"/>
              </a:ext>
            </a:extLst>
          </p:cNvPr>
          <p:cNvSpPr txBox="1"/>
          <p:nvPr/>
        </p:nvSpPr>
        <p:spPr>
          <a:xfrm>
            <a:off x="505082" y="3482655"/>
            <a:ext cx="53085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0255B0E8-733A-65E5-74D9-DD01B86436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869855"/>
              </p:ext>
            </p:extLst>
          </p:nvPr>
        </p:nvGraphicFramePr>
        <p:xfrm>
          <a:off x="981145" y="4355324"/>
          <a:ext cx="3671754" cy="847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5" name="Equation" r:id="rId7" imgW="1733465" imgH="399874" progId="Equation.DSMT4">
                  <p:embed/>
                </p:oleObj>
              </mc:Choice>
              <mc:Fallback>
                <p:oleObj name="Equation" r:id="rId7" imgW="1733465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1145" y="4355324"/>
                        <a:ext cx="3671754" cy="847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8968A7F4-E86D-E5C1-CD63-4718414CD1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860705"/>
              </p:ext>
            </p:extLst>
          </p:nvPr>
        </p:nvGraphicFramePr>
        <p:xfrm>
          <a:off x="505082" y="5161894"/>
          <a:ext cx="2390518" cy="178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6" name="Equation" r:id="rId9" imgW="1123953" imgH="838259" progId="Equation.DSMT4">
                  <p:embed/>
                </p:oleObj>
              </mc:Choice>
              <mc:Fallback>
                <p:oleObj name="Equation" r:id="rId9" imgW="1123953" imgH="83825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5082" y="5161894"/>
                        <a:ext cx="2390518" cy="178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07201229-599E-A2F2-8B8D-6494F947B66C}"/>
              </a:ext>
            </a:extLst>
          </p:cNvPr>
          <p:cNvCxnSpPr>
            <a:cxnSpLocks/>
          </p:cNvCxnSpPr>
          <p:nvPr/>
        </p:nvCxnSpPr>
        <p:spPr>
          <a:xfrm>
            <a:off x="6096000" y="2852125"/>
            <a:ext cx="0" cy="400587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9C99AA3-D703-FE8A-A59C-D68E7DC13AF5}"/>
              </a:ext>
            </a:extLst>
          </p:cNvPr>
          <p:cNvSpPr txBox="1"/>
          <p:nvPr/>
        </p:nvSpPr>
        <p:spPr>
          <a:xfrm>
            <a:off x="6292642" y="2802723"/>
            <a:ext cx="2165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Ta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xmlns="" id="{A2795425-FCBD-DBB5-4D5A-0A3AADC5BD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586308"/>
              </p:ext>
            </p:extLst>
          </p:nvPr>
        </p:nvGraphicFramePr>
        <p:xfrm>
          <a:off x="7899423" y="2654312"/>
          <a:ext cx="4066213" cy="898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7" name="Equation" r:id="rId11" imgW="1809522" imgH="399874" progId="Equation.DSMT4">
                  <p:embed/>
                </p:oleObj>
              </mc:Choice>
              <mc:Fallback>
                <p:oleObj name="Equation" r:id="rId11" imgW="1809522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899423" y="2654312"/>
                        <a:ext cx="4066213" cy="898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BFCCFDD-1BF1-E89A-F52B-AD0646330881}"/>
              </a:ext>
            </a:extLst>
          </p:cNvPr>
          <p:cNvSpPr txBox="1"/>
          <p:nvPr/>
        </p:nvSpPr>
        <p:spPr>
          <a:xfrm>
            <a:off x="6511507" y="3467100"/>
            <a:ext cx="53085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D426BC4E-385F-A4FC-ADFE-44207E2B78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28355"/>
              </p:ext>
            </p:extLst>
          </p:nvPr>
        </p:nvGraphicFramePr>
        <p:xfrm>
          <a:off x="6689995" y="4355324"/>
          <a:ext cx="3959132" cy="893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8" name="Equation" r:id="rId13" imgW="1771493" imgH="399874" progId="Equation.DSMT4">
                  <p:embed/>
                </p:oleObj>
              </mc:Choice>
              <mc:Fallback>
                <p:oleObj name="Equation" r:id="rId13" imgW="1771493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89995" y="4355324"/>
                        <a:ext cx="3959132" cy="893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2DFC1A24-B870-19E3-587A-2641E089D2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253517"/>
              </p:ext>
            </p:extLst>
          </p:nvPr>
        </p:nvGraphicFramePr>
        <p:xfrm>
          <a:off x="6247750" y="5333915"/>
          <a:ext cx="2185726" cy="1525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9" name="Equation" r:id="rId15" imgW="1009867" imgH="704791" progId="Equation.DSMT4">
                  <p:embed/>
                </p:oleObj>
              </mc:Choice>
              <mc:Fallback>
                <p:oleObj name="Equation" r:id="rId15" imgW="1009867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247750" y="5333915"/>
                        <a:ext cx="2185726" cy="1525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Pupils in school uniform Stock Vector Image by ©olga1818 #110338672">
            <a:extLst>
              <a:ext uri="{FF2B5EF4-FFF2-40B4-BE49-F238E27FC236}">
                <a16:creationId xmlns:a16="http://schemas.microsoft.com/office/drawing/2014/main" xmlns="" id="{6480C438-8258-390A-B0F3-5AEB9E068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1238" y="5204728"/>
            <a:ext cx="2214398" cy="15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005876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22" grpId="0"/>
      <p:bldP spid="26" grpId="0"/>
      <p:bldP spid="32" grpId="0"/>
      <p:bldP spid="3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402275" y="669368"/>
            <a:ext cx="11471909" cy="21539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4; 2.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330830" y="2882723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810AE63-2997-0A60-6360-2E710271A907}"/>
              </a:ext>
            </a:extLst>
          </p:cNvPr>
          <p:cNvSpPr txBox="1"/>
          <p:nvPr/>
        </p:nvSpPr>
        <p:spPr>
          <a:xfrm>
            <a:off x="330830" y="4357362"/>
            <a:ext cx="78454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-1318438" y="-210320"/>
            <a:ext cx="6728638" cy="120396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7/SGK 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8265354-6169-BB0C-4E92-22F65915E615}"/>
              </a:ext>
            </a:extLst>
          </p:cNvPr>
          <p:cNvSpPr txBox="1"/>
          <p:nvPr/>
        </p:nvSpPr>
        <p:spPr>
          <a:xfrm>
            <a:off x="330830" y="3247103"/>
            <a:ext cx="110277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x, y, z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A, B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</a:p>
          <a:p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670F6340-AFF1-095A-E37F-8C1D82D98F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875329"/>
              </p:ext>
            </p:extLst>
          </p:nvPr>
        </p:nvGraphicFramePr>
        <p:xfrm>
          <a:off x="2898774" y="3557650"/>
          <a:ext cx="1510198" cy="900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Equation" r:id="rId3" imgW="660240" imgH="393480" progId="Equation.DSMT4">
                  <p:embed/>
                </p:oleObj>
              </mc:Choice>
              <mc:Fallback>
                <p:oleObj name="Equation" r:id="rId3" imgW="660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98774" y="3557650"/>
                        <a:ext cx="1510198" cy="900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03426A4-E265-AAD2-446A-F13F4615C56F}"/>
              </a:ext>
            </a:extLst>
          </p:cNvPr>
          <p:cNvSpPr txBox="1"/>
          <p:nvPr/>
        </p:nvSpPr>
        <p:spPr>
          <a:xfrm>
            <a:off x="4408972" y="3617590"/>
            <a:ext cx="29257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nl-NL" sz="26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+ b – c = </a:t>
            </a:r>
            <a:r>
              <a:rPr lang="nl-NL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500</a:t>
            </a:r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3979808C-F3AE-330D-4B1E-6B4B091305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600456"/>
              </p:ext>
            </p:extLst>
          </p:nvPr>
        </p:nvGraphicFramePr>
        <p:xfrm>
          <a:off x="1306864" y="4793225"/>
          <a:ext cx="4998285" cy="892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6" name="Equation" r:id="rId5" imgW="2133820" imgH="380883" progId="Equation.DSMT4">
                  <p:embed/>
                </p:oleObj>
              </mc:Choice>
              <mc:Fallback>
                <p:oleObj name="Equation" r:id="rId5" imgW="2133820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06864" y="4793225"/>
                        <a:ext cx="4998285" cy="892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29756E90-7B6C-DE19-F1B2-CEFCAA6A68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504994"/>
              </p:ext>
            </p:extLst>
          </p:nvPr>
        </p:nvGraphicFramePr>
        <p:xfrm>
          <a:off x="6277133" y="4443821"/>
          <a:ext cx="2981792" cy="1578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Equation" r:id="rId7" imgW="1295081" imgH="685800" progId="Equation.DSMT4">
                  <p:embed/>
                </p:oleObj>
              </mc:Choice>
              <mc:Fallback>
                <p:oleObj name="Equation" r:id="rId7" imgW="1295081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77133" y="4443821"/>
                        <a:ext cx="2981792" cy="1578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64F3C35-AFBC-51A3-5210-B2718C66BA16}"/>
              </a:ext>
            </a:extLst>
          </p:cNvPr>
          <p:cNvSpPr txBox="1"/>
          <p:nvPr/>
        </p:nvSpPr>
        <p:spPr>
          <a:xfrm>
            <a:off x="343379" y="5911405"/>
            <a:ext cx="115896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300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400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200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67443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44" grpId="0"/>
      <p:bldP spid="2" grpId="0" animBg="1"/>
      <p:bldP spid="21" grpId="0"/>
      <p:bldP spid="27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658229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THỰC HÀNH</a:t>
            </a:r>
          </a:p>
        </p:txBody>
      </p:sp>
    </p:spTree>
    <p:extLst>
      <p:ext uri="{BB962C8B-B14F-4D97-AF65-F5344CB8AC3E}">
        <p14:creationId xmlns:p14="http://schemas.microsoft.com/office/powerpoint/2010/main" val="12688134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xmlns="" id="{60F51493-FDC9-5B66-4605-40394BA6E9C6}"/>
              </a:ext>
            </a:extLst>
          </p:cNvPr>
          <p:cNvSpPr/>
          <p:nvPr/>
        </p:nvSpPr>
        <p:spPr>
          <a:xfrm>
            <a:off x="131458" y="-114262"/>
            <a:ext cx="11889092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8/SGK 10: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ta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05C1DF-F9A1-7385-E67F-84F5482B5A8D}"/>
              </a:ext>
            </a:extLst>
          </p:cNvPr>
          <p:cNvSpPr txBox="1"/>
          <p:nvPr/>
        </p:nvSpPr>
        <p:spPr>
          <a:xfrm>
            <a:off x="409480" y="928147"/>
            <a:ext cx="11468347" cy="8925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					b)				c)</a:t>
            </a:r>
          </a:p>
          <a:p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xmlns="" id="{8B394C78-07F6-D8CE-29F5-DE3AF4A53FC9}"/>
              </a:ext>
            </a:extLst>
          </p:cNvPr>
          <p:cNvSpPr/>
          <p:nvPr/>
        </p:nvSpPr>
        <p:spPr>
          <a:xfrm>
            <a:off x="5154005" y="1896572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xmlns="" id="{03EBF057-3F97-A814-E5A8-2D44BD8E31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244735"/>
              </p:ext>
            </p:extLst>
          </p:nvPr>
        </p:nvGraphicFramePr>
        <p:xfrm>
          <a:off x="834173" y="867283"/>
          <a:ext cx="2062262" cy="96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8" name="Equation" r:id="rId3" imgW="838080" imgH="393480" progId="Equation.DSMT4">
                  <p:embed/>
                </p:oleObj>
              </mc:Choice>
              <mc:Fallback>
                <p:oleObj name="Equation" r:id="rId3" imgW="838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4173" y="867283"/>
                        <a:ext cx="2062262" cy="96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2E2EBDB0-CEE8-D495-9745-2814DFDB8C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888963"/>
              </p:ext>
            </p:extLst>
          </p:nvPr>
        </p:nvGraphicFramePr>
        <p:xfrm>
          <a:off x="5407835" y="853117"/>
          <a:ext cx="1979296" cy="966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9" name="Equation" r:id="rId5" imgW="819197" imgH="399874" progId="Equation.DSMT4">
                  <p:embed/>
                </p:oleObj>
              </mc:Choice>
              <mc:Fallback>
                <p:oleObj name="Equation" r:id="rId5" imgW="819197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07835" y="853117"/>
                        <a:ext cx="1979296" cy="966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172B1960-9BA4-0486-ED24-59D9867AA1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628515"/>
              </p:ext>
            </p:extLst>
          </p:nvPr>
        </p:nvGraphicFramePr>
        <p:xfrm>
          <a:off x="9081886" y="770793"/>
          <a:ext cx="1873554" cy="894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0" name="Equation" r:id="rId7" imgW="838211" imgH="399874" progId="Equation.DSMT4">
                  <p:embed/>
                </p:oleObj>
              </mc:Choice>
              <mc:Fallback>
                <p:oleObj name="Equation" r:id="rId7" imgW="838211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081886" y="770793"/>
                        <a:ext cx="1873554" cy="894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8B621140-72D0-10F5-C582-339B389BA6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613789"/>
              </p:ext>
            </p:extLst>
          </p:nvPr>
        </p:nvGraphicFramePr>
        <p:xfrm>
          <a:off x="409480" y="2668800"/>
          <a:ext cx="2250396" cy="901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1" name="Equation" r:id="rId9" imgW="990360" imgH="393480" progId="Equation.DSMT4">
                  <p:embed/>
                </p:oleObj>
              </mc:Choice>
              <mc:Fallback>
                <p:oleObj name="Equation" r:id="rId9" imgW="9903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480" y="2668800"/>
                        <a:ext cx="2250396" cy="9016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BB67036B-DB5E-2801-E58E-63BDBD588E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407563"/>
              </p:ext>
            </p:extLst>
          </p:nvPr>
        </p:nvGraphicFramePr>
        <p:xfrm>
          <a:off x="309484" y="3559181"/>
          <a:ext cx="3324320" cy="147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2" name="Equation" r:id="rId11" imgW="1422400" imgH="635000" progId="Equation.DSMT4">
                  <p:embed/>
                </p:oleObj>
              </mc:Choice>
              <mc:Fallback>
                <p:oleObj name="Equation" r:id="rId11" imgW="1422400" imgH="63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484" y="3559181"/>
                        <a:ext cx="3324320" cy="1473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1977199F-4817-6122-C543-8CC9C806E2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449890"/>
              </p:ext>
            </p:extLst>
          </p:nvPr>
        </p:nvGraphicFramePr>
        <p:xfrm>
          <a:off x="288885" y="4928574"/>
          <a:ext cx="1588367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3" name="Equation" r:id="rId13" imgW="622030" imgH="393529" progId="Equation.DSMT4">
                  <p:embed/>
                </p:oleObj>
              </mc:Choice>
              <mc:Fallback>
                <p:oleObj name="Equation" r:id="rId13" imgW="622030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885" y="4928574"/>
                        <a:ext cx="1588367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BD007BAD-2603-5989-557A-E2199B631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77" y="5869714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58F9F149-4AA6-9B55-F94C-211B25B77A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400725"/>
              </p:ext>
            </p:extLst>
          </p:nvPr>
        </p:nvGraphicFramePr>
        <p:xfrm>
          <a:off x="1091648" y="5766237"/>
          <a:ext cx="1980464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4" name="Equation" r:id="rId15" imgW="837836" imgH="393529" progId="Equation.DSMT4">
                  <p:embed/>
                </p:oleObj>
              </mc:Choice>
              <mc:Fallback>
                <p:oleObj name="Equation" r:id="rId15" imgW="837836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1648" y="5766237"/>
                        <a:ext cx="1980464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8">
            <a:extLst>
              <a:ext uri="{FF2B5EF4-FFF2-40B4-BE49-F238E27FC236}">
                <a16:creationId xmlns:a16="http://schemas.microsoft.com/office/drawing/2014/main" xmlns="" id="{6E00129B-FC98-98E0-AB43-0FA2CDD9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252" y="511324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7A2DA65A-17DD-B8AC-AD69-D9FA92789B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58884"/>
              </p:ext>
            </p:extLst>
          </p:nvPr>
        </p:nvGraphicFramePr>
        <p:xfrm>
          <a:off x="4458523" y="2595674"/>
          <a:ext cx="2250397" cy="906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5" name="Equation" r:id="rId17" imgW="977760" imgH="393480" progId="Equation.DSMT4">
                  <p:embed/>
                </p:oleObj>
              </mc:Choice>
              <mc:Fallback>
                <p:oleObj name="Equation" r:id="rId17" imgW="977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458523" y="2595674"/>
                        <a:ext cx="2250397" cy="906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xmlns="" id="{1D53C805-778C-BFC4-74C0-652C328493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7069581"/>
              </p:ext>
            </p:extLst>
          </p:nvPr>
        </p:nvGraphicFramePr>
        <p:xfrm>
          <a:off x="4313983" y="3492864"/>
          <a:ext cx="3154865" cy="1497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6" name="Equation" r:id="rId19" imgW="1422400" imgH="635000" progId="Equation.DSMT4">
                  <p:embed/>
                </p:oleObj>
              </mc:Choice>
              <mc:Fallback>
                <p:oleObj name="Equation" r:id="rId19" imgW="1422400" imgH="63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3983" y="3492864"/>
                        <a:ext cx="3154865" cy="14973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xmlns="" id="{2EC39C5C-42A7-E02A-5A89-CBD17CDAE6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897904"/>
              </p:ext>
            </p:extLst>
          </p:nvPr>
        </p:nvGraphicFramePr>
        <p:xfrm>
          <a:off x="4313983" y="4928574"/>
          <a:ext cx="1588367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7" name="Equation" r:id="rId21" imgW="622030" imgH="393529" progId="Equation.DSMT4">
                  <p:embed/>
                </p:oleObj>
              </mc:Choice>
              <mc:Fallback>
                <p:oleObj name="Equation" r:id="rId21" imgW="622030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3983" y="4928574"/>
                        <a:ext cx="1588367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8">
            <a:extLst>
              <a:ext uri="{FF2B5EF4-FFF2-40B4-BE49-F238E27FC236}">
                <a16:creationId xmlns:a16="http://schemas.microsoft.com/office/drawing/2014/main" xmlns="" id="{E7D1A1A5-C1AA-618D-3DB6-68548DA54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098" y="511324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xmlns="" id="{10FD5B58-EE48-C38B-4183-7744482FFC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199932"/>
              </p:ext>
            </p:extLst>
          </p:nvPr>
        </p:nvGraphicFramePr>
        <p:xfrm>
          <a:off x="8658056" y="2458772"/>
          <a:ext cx="2199248" cy="892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8" name="Equation" r:id="rId22" imgW="977760" imgH="393480" progId="Equation.DSMT4">
                  <p:embed/>
                </p:oleObj>
              </mc:Choice>
              <mc:Fallback>
                <p:oleObj name="Equation" r:id="rId22" imgW="977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8056" y="2458772"/>
                        <a:ext cx="2199248" cy="892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xmlns="" id="{B35617A7-1B10-6DB7-17FA-53BD5E2C97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0400697"/>
              </p:ext>
            </p:extLst>
          </p:nvPr>
        </p:nvGraphicFramePr>
        <p:xfrm>
          <a:off x="8596496" y="3420717"/>
          <a:ext cx="3255261" cy="1986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9" name="Equation" r:id="rId24" imgW="1409088" imgH="863225" progId="Equation.DSMT4">
                  <p:embed/>
                </p:oleObj>
              </mc:Choice>
              <mc:Fallback>
                <p:oleObj name="Equation" r:id="rId24" imgW="1409088" imgH="86322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6496" y="3420717"/>
                        <a:ext cx="3255261" cy="1986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xmlns="" id="{403881C4-B6BF-C00A-FDBD-A434E0E1B0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5086930"/>
              </p:ext>
            </p:extLst>
          </p:nvPr>
        </p:nvGraphicFramePr>
        <p:xfrm>
          <a:off x="8596496" y="5261084"/>
          <a:ext cx="1582900" cy="934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0" name="Equation" r:id="rId26" imgW="622030" imgH="393529" progId="Equation.DSMT4">
                  <p:embed/>
                </p:oleObj>
              </mc:Choice>
              <mc:Fallback>
                <p:oleObj name="Equation" r:id="rId26" imgW="622030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6496" y="5261084"/>
                        <a:ext cx="1582900" cy="9344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8">
            <a:extLst>
              <a:ext uri="{FF2B5EF4-FFF2-40B4-BE49-F238E27FC236}">
                <a16:creationId xmlns:a16="http://schemas.microsoft.com/office/drawing/2014/main" xmlns="" id="{93A90759-FCE3-77E7-637D-42518E71B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9396" y="539743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xmlns="" id="{718ADC38-062A-B188-0787-52C07F862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8406" y="5860902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xmlns="" id="{997C193B-5B7F-6959-AB1B-2D9233A14C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120724"/>
              </p:ext>
            </p:extLst>
          </p:nvPr>
        </p:nvGraphicFramePr>
        <p:xfrm>
          <a:off x="5026318" y="5790791"/>
          <a:ext cx="1863217" cy="888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1" name="Equation" r:id="rId27" imgW="825480" imgH="393480" progId="Equation.DSMT4">
                  <p:embed/>
                </p:oleObj>
              </mc:Choice>
              <mc:Fallback>
                <p:oleObj name="Equation" r:id="rId27" imgW="825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026318" y="5790791"/>
                        <a:ext cx="1863217" cy="888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8">
            <a:extLst>
              <a:ext uri="{FF2B5EF4-FFF2-40B4-BE49-F238E27FC236}">
                <a16:creationId xmlns:a16="http://schemas.microsoft.com/office/drawing/2014/main" xmlns="" id="{17E4730E-4CBB-FABB-EB30-E36C53C01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2713" y="6273243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xmlns="" id="{F2635338-6FCD-8DB2-B520-ED5009CFB7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96279"/>
              </p:ext>
            </p:extLst>
          </p:nvPr>
        </p:nvGraphicFramePr>
        <p:xfrm>
          <a:off x="9286707" y="5998321"/>
          <a:ext cx="1874837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2" name="Equation" r:id="rId29" imgW="1874732" imgH="894801" progId="Equation.DSMT4">
                  <p:embed/>
                </p:oleObj>
              </mc:Choice>
              <mc:Fallback>
                <p:oleObj name="Equation" r:id="rId29" imgW="1874732" imgH="89480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9286707" y="5998321"/>
                        <a:ext cx="1874837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33E6C909-81E8-AF66-193C-099E6AC5D7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263381"/>
              </p:ext>
            </p:extLst>
          </p:nvPr>
        </p:nvGraphicFramePr>
        <p:xfrm>
          <a:off x="6203601" y="-16994"/>
          <a:ext cx="1010637" cy="949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3" name="Equation" r:id="rId31" imgW="419040" imgH="393480" progId="Equation.DSMT4">
                  <p:embed/>
                </p:oleObj>
              </mc:Choice>
              <mc:Fallback>
                <p:oleObj name="Equation" r:id="rId31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6203601" y="-16994"/>
                        <a:ext cx="1010637" cy="949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736729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22" grpId="0"/>
      <p:bldP spid="24" grpId="0"/>
      <p:bldP spid="29" grpId="0"/>
      <p:bldP spid="35" grpId="0"/>
      <p:bldP spid="36" grpId="0"/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220610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defTabSz="914377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390349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256813" y="661318"/>
            <a:ext cx="11678374" cy="6033284"/>
          </a:xfrm>
          <a:prstGeom prst="rect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“Cho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4; 5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– b + 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24.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Lam:</a:t>
            </a:r>
          </a:p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4; 5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nl-NL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</a:p>
          <a:p>
            <a:r>
              <a:rPr lang="nl-NL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và </a:t>
            </a:r>
            <a:r>
              <a:rPr lang="en-US" sz="2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– b + c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24</a:t>
            </a:r>
          </a:p>
          <a:p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sz="26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2974F1D6-F8DC-FC06-E12C-4659C89E8C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297247"/>
              </p:ext>
            </p:extLst>
          </p:nvPr>
        </p:nvGraphicFramePr>
        <p:xfrm>
          <a:off x="457200" y="2990850"/>
          <a:ext cx="423386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9" name="Equation" r:id="rId3" imgW="1803240" imgH="393480" progId="Equation.DSMT4">
                  <p:embed/>
                </p:oleObj>
              </mc:Choice>
              <mc:Fallback>
                <p:oleObj name="Equation" r:id="rId3" imgW="1803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990850"/>
                        <a:ext cx="4233863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1C4A7ACD-4CDD-3582-B469-61F5974E9D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4011015"/>
              </p:ext>
            </p:extLst>
          </p:nvPr>
        </p:nvGraphicFramePr>
        <p:xfrm>
          <a:off x="2073040" y="4445502"/>
          <a:ext cx="4301451" cy="894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0" name="Equation" r:id="rId5" imgW="1924135" imgH="399874" progId="Equation.DSMT4">
                  <p:embed/>
                </p:oleObj>
              </mc:Choice>
              <mc:Fallback>
                <p:oleObj name="Equation" r:id="rId5" imgW="1924135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73040" y="4445502"/>
                        <a:ext cx="4301451" cy="894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7538C1DA-415D-725B-77F1-404B10EED3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9409080"/>
              </p:ext>
            </p:extLst>
          </p:nvPr>
        </p:nvGraphicFramePr>
        <p:xfrm>
          <a:off x="1500329" y="5228118"/>
          <a:ext cx="2335687" cy="1490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1" name="Equation" r:id="rId7" imgW="1104939" imgH="704791" progId="Equation.DSMT4">
                  <p:embed/>
                </p:oleObj>
              </mc:Choice>
              <mc:Fallback>
                <p:oleObj name="Equation" r:id="rId7" imgW="1104939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00329" y="5228118"/>
                        <a:ext cx="2335687" cy="1490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62484D3-4B5A-793C-3E5E-E74E31ECE630}"/>
              </a:ext>
            </a:extLst>
          </p:cNvPr>
          <p:cNvSpPr/>
          <p:nvPr/>
        </p:nvSpPr>
        <p:spPr>
          <a:xfrm>
            <a:off x="3700821" y="4445267"/>
            <a:ext cx="1415811" cy="10565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xmlns="" id="{2951F318-4B33-69AA-5DF7-30072E9A2C92}"/>
              </a:ext>
            </a:extLst>
          </p:cNvPr>
          <p:cNvSpPr/>
          <p:nvPr/>
        </p:nvSpPr>
        <p:spPr>
          <a:xfrm>
            <a:off x="4649907" y="5537710"/>
            <a:ext cx="1055568" cy="495066"/>
          </a:xfrm>
          <a:prstGeom prst="wedgeEllipseCallout">
            <a:avLst>
              <a:gd name="adj1" fmla="val -60349"/>
              <a:gd name="adj2" fmla="val -78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C8C3FB39-A90F-F998-0016-8916503F66FB}"/>
              </a:ext>
            </a:extLst>
          </p:cNvPr>
          <p:cNvSpPr/>
          <p:nvPr/>
        </p:nvSpPr>
        <p:spPr>
          <a:xfrm>
            <a:off x="6522009" y="4824387"/>
            <a:ext cx="600075" cy="25717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62139820-67F1-B91F-24B0-FD8692F567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803053"/>
              </p:ext>
            </p:extLst>
          </p:nvPr>
        </p:nvGraphicFramePr>
        <p:xfrm>
          <a:off x="7316798" y="4425586"/>
          <a:ext cx="4217978" cy="883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2" name="Equation" r:id="rId9" imgW="1879560" imgH="393480" progId="Equation.DSMT4">
                  <p:embed/>
                </p:oleObj>
              </mc:Choice>
              <mc:Fallback>
                <p:oleObj name="Equation" r:id="rId9" imgW="1879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316798" y="4425586"/>
                        <a:ext cx="4217978" cy="883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C9919B0-1A5D-5C97-D84C-849C2EAB3A4E}"/>
              </a:ext>
            </a:extLst>
          </p:cNvPr>
          <p:cNvSpPr txBox="1"/>
          <p:nvPr/>
        </p:nvSpPr>
        <p:spPr>
          <a:xfrm>
            <a:off x="6422823" y="4425586"/>
            <a:ext cx="8807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xmlns="" id="{80DC6D2F-4FE5-7610-2610-CE841CCC67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42224"/>
              </p:ext>
            </p:extLst>
          </p:nvPr>
        </p:nvGraphicFramePr>
        <p:xfrm>
          <a:off x="6984821" y="5316830"/>
          <a:ext cx="2176052" cy="1490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3" name="Equation" r:id="rId11" imgW="1028882" imgH="704791" progId="Equation.DSMT4">
                  <p:embed/>
                </p:oleObj>
              </mc:Choice>
              <mc:Fallback>
                <p:oleObj name="Equation" r:id="rId11" imgW="1028882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84821" y="5316830"/>
                        <a:ext cx="2176052" cy="1490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Wave 18">
            <a:extLst>
              <a:ext uri="{FF2B5EF4-FFF2-40B4-BE49-F238E27FC236}">
                <a16:creationId xmlns:a16="http://schemas.microsoft.com/office/drawing/2014/main" xmlns="" id="{71D56805-77E8-6982-A824-FB6CD97ED38D}"/>
              </a:ext>
            </a:extLst>
          </p:cNvPr>
          <p:cNvSpPr/>
          <p:nvPr/>
        </p:nvSpPr>
        <p:spPr>
          <a:xfrm>
            <a:off x="256813" y="163398"/>
            <a:ext cx="2714987" cy="922586"/>
          </a:xfrm>
          <a:prstGeom prst="wav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</a:t>
            </a:r>
          </a:p>
        </p:txBody>
      </p:sp>
      <p:pic>
        <p:nvPicPr>
          <p:cNvPr id="6146" name="Picture 2" descr="Premium Vector | Cartoon character of student asking question at school .  free vector">
            <a:extLst>
              <a:ext uri="{FF2B5EF4-FFF2-40B4-BE49-F238E27FC236}">
                <a16:creationId xmlns:a16="http://schemas.microsoft.com/office/drawing/2014/main" xmlns="" id="{ECE31DC4-67A0-CE2F-BE96-235B023A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5787" y="2039840"/>
            <a:ext cx="2405427" cy="240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860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  <a:effectLst>
                  <a:outerShdw dist="38100" dir="2640000" algn="bl" rotWithShape="0">
                    <a:srgbClr val="4472C4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rgbClr val="4472C4"/>
                </a:solidFill>
                <a:prstDash val="solid"/>
              </a:ln>
              <a:solidFill>
                <a:srgbClr val="ED7D31">
                  <a:lumMod val="75000"/>
                </a:srgbClr>
              </a:solidFill>
              <a:effectLst>
                <a:outerShdw dist="38100" dir="2640000" algn="bl" rotWithShape="0">
                  <a:srgbClr val="4472C4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746A64-60E0-A81F-3FE0-62CD43AA8269}"/>
              </a:ext>
            </a:extLst>
          </p:cNvPr>
          <p:cNvSpPr txBox="1"/>
          <p:nvPr/>
        </p:nvSpPr>
        <p:spPr>
          <a:xfrm>
            <a:off x="1924050" y="2343715"/>
            <a:ext cx="8839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5813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3CF89C0-2A4F-526F-5621-AAD9FC2D62E3}"/>
              </a:ext>
            </a:extLst>
          </p:cNvPr>
          <p:cNvSpPr/>
          <p:nvPr/>
        </p:nvSpPr>
        <p:spPr>
          <a:xfrm>
            <a:off x="1933889" y="5306830"/>
            <a:ext cx="2057086" cy="96996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8194303-5CFE-4542-3710-F86ABB1FBEDD}"/>
              </a:ext>
            </a:extLst>
          </p:cNvPr>
          <p:cNvSpPr/>
          <p:nvPr/>
        </p:nvSpPr>
        <p:spPr>
          <a:xfrm>
            <a:off x="1933889" y="3711433"/>
            <a:ext cx="2057086" cy="96996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A9F1BA84-4C61-9674-E06C-88014775A9F5}"/>
              </a:ext>
            </a:extLst>
          </p:cNvPr>
          <p:cNvSpPr/>
          <p:nvPr/>
        </p:nvSpPr>
        <p:spPr>
          <a:xfrm flipH="1">
            <a:off x="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D0AA014-C361-1E2C-2CA4-8705F54EA343}"/>
              </a:ext>
            </a:extLst>
          </p:cNvPr>
          <p:cNvSpPr txBox="1"/>
          <p:nvPr/>
        </p:nvSpPr>
        <p:spPr>
          <a:xfrm>
            <a:off x="276225" y="976610"/>
            <a:ext cx="11639550" cy="1292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(laptop)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mm)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227,6 x 324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170,7 x 243.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n-US" sz="2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1" descr="5 mẫu laptop 2-trong-1 đáng mua nhất dành cho những ai ưa sử dụng những  thiết bị gọn nhẹ">
            <a:extLst>
              <a:ext uri="{FF2B5EF4-FFF2-40B4-BE49-F238E27FC236}">
                <a16:creationId xmlns:a16="http://schemas.microsoft.com/office/drawing/2014/main" xmlns="" id="{8EC52A24-2290-0DE0-7E26-72E66A5B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4989" y="2873395"/>
            <a:ext cx="389058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05B83D-C709-D8D1-2230-3216ED3C5061}"/>
              </a:ext>
            </a:extLst>
          </p:cNvPr>
          <p:cNvSpPr txBox="1"/>
          <p:nvPr/>
        </p:nvSpPr>
        <p:spPr>
          <a:xfrm>
            <a:off x="167640" y="250297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93D9D-752C-6CF7-5BF5-5B23052B6ABC}"/>
              </a:ext>
            </a:extLst>
          </p:cNvPr>
          <p:cNvSpPr txBox="1"/>
          <p:nvPr/>
        </p:nvSpPr>
        <p:spPr>
          <a:xfrm>
            <a:off x="167640" y="3229113"/>
            <a:ext cx="46939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D4C4FC0-3D6B-F258-4FD4-6775817615BD}"/>
              </a:ext>
            </a:extLst>
          </p:cNvPr>
          <p:cNvSpPr txBox="1"/>
          <p:nvPr/>
        </p:nvSpPr>
        <p:spPr>
          <a:xfrm>
            <a:off x="224170" y="4684393"/>
            <a:ext cx="46939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rộng: </a:t>
            </a:r>
            <a:endParaRPr lang="en-US" sz="26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E39B6107-6F71-8971-6155-7E591BF397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397646"/>
              </p:ext>
            </p:extLst>
          </p:nvPr>
        </p:nvGraphicFramePr>
        <p:xfrm>
          <a:off x="2312669" y="3765760"/>
          <a:ext cx="1445001" cy="883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4" imgW="685800" imgH="419100" progId="Equation.DSMT4">
                  <p:embed/>
                </p:oleObj>
              </mc:Choice>
              <mc:Fallback>
                <p:oleObj name="Equation" r:id="rId4" imgW="6858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669" y="3765760"/>
                        <a:ext cx="1445001" cy="883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3BB81872-C643-ED94-D2DD-F960B2661B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12385"/>
              </p:ext>
            </p:extLst>
          </p:nvPr>
        </p:nvGraphicFramePr>
        <p:xfrm>
          <a:off x="2312669" y="5328790"/>
          <a:ext cx="1193291" cy="862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6" imgW="545863" imgH="393529" progId="Equation.DSMT4">
                  <p:embed/>
                </p:oleObj>
              </mc:Choice>
              <mc:Fallback>
                <p:oleObj name="Equation" r:id="rId6" imgW="545863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669" y="5328790"/>
                        <a:ext cx="1193291" cy="8622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Up 8">
            <a:extLst>
              <a:ext uri="{FF2B5EF4-FFF2-40B4-BE49-F238E27FC236}">
                <a16:creationId xmlns:a16="http://schemas.microsoft.com/office/drawing/2014/main" xmlns="" id="{9413DE53-940B-8CC4-F942-9279BDEAEB07}"/>
              </a:ext>
            </a:extLst>
          </p:cNvPr>
          <p:cNvSpPr/>
          <p:nvPr/>
        </p:nvSpPr>
        <p:spPr>
          <a:xfrm rot="4143158">
            <a:off x="4403637" y="4844287"/>
            <a:ext cx="148091" cy="13723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xmlns="" id="{EC554C78-11C6-E6E2-260B-BD0CFEF7368C}"/>
              </a:ext>
            </a:extLst>
          </p:cNvPr>
          <p:cNvSpPr/>
          <p:nvPr/>
        </p:nvSpPr>
        <p:spPr>
          <a:xfrm rot="6875380">
            <a:off x="4396535" y="3850594"/>
            <a:ext cx="162296" cy="12775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8FB125-697B-DC67-AF75-536A9C69B5AA}"/>
              </a:ext>
            </a:extLst>
          </p:cNvPr>
          <p:cNvSpPr txBox="1"/>
          <p:nvPr/>
        </p:nvSpPr>
        <p:spPr>
          <a:xfrm>
            <a:off x="5019080" y="4725070"/>
            <a:ext cx="1958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4749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4" grpId="0" animBg="1"/>
      <p:bldP spid="6" grpId="0" animBg="1"/>
      <p:bldP spid="8" grpId="0"/>
      <p:bldP spid="10" grpId="0"/>
      <p:bldP spid="11" grpId="0"/>
      <p:bldP spid="9" grpId="0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44C042-61D0-F6D8-A433-06991947BE97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BADA7C-3FAC-07D1-2D54-F5C1FB7D2A73}"/>
              </a:ext>
            </a:extLst>
          </p:cNvPr>
          <p:cNvSpPr txBox="1"/>
          <p:nvPr/>
        </p:nvSpPr>
        <p:spPr>
          <a:xfrm>
            <a:off x="407670" y="894486"/>
            <a:ext cx="98031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07C7DDB-B7A4-D1DD-A2B9-31DE9A5DB201}"/>
              </a:ext>
            </a:extLst>
          </p:cNvPr>
          <p:cNvSpPr txBox="1"/>
          <p:nvPr/>
        </p:nvSpPr>
        <p:spPr>
          <a:xfrm>
            <a:off x="407670" y="2141150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: b = c : d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338DFE08-4989-F676-21F0-3B86F1AFF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16" y="3020431"/>
            <a:ext cx="210982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2554D1E9-53F0-03F5-4F1A-07D11A00A5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083419"/>
              </p:ext>
            </p:extLst>
          </p:nvPr>
        </p:nvGraphicFramePr>
        <p:xfrm>
          <a:off x="1647513" y="2867026"/>
          <a:ext cx="2749715" cy="928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3" imgW="1244600" imgH="419100" progId="Equation.DSMT4">
                  <p:embed/>
                </p:oleObj>
              </mc:Choice>
              <mc:Fallback>
                <p:oleObj name="Equation" r:id="rId3" imgW="12446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7513" y="2867026"/>
                        <a:ext cx="2749715" cy="9282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781E3D4B-183F-4DC8-08D6-3B68B9535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605" y="3096632"/>
            <a:ext cx="474440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những tỉ lệ thức.</a:t>
            </a:r>
            <a:endParaRPr kumimoji="0" lang="nl-NL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098792D6-C716-5F17-E9A5-ED3946B50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655809"/>
              </p:ext>
            </p:extLst>
          </p:nvPr>
        </p:nvGraphicFramePr>
        <p:xfrm>
          <a:off x="7534274" y="1071542"/>
          <a:ext cx="2573662" cy="977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5" imgW="1040948" imgH="393529" progId="Equation.DSMT4">
                  <p:embed/>
                </p:oleObj>
              </mc:Choice>
              <mc:Fallback>
                <p:oleObj name="Equation" r:id="rId5" imgW="1040948" imgH="39352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4274" y="1071542"/>
                        <a:ext cx="2573662" cy="977835"/>
                      </a:xfrm>
                      <a:prstGeom prst="rect">
                        <a:avLst/>
                      </a:prstGeom>
                      <a:blipFill>
                        <a:blip r:embed="rId7"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2310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B68CE22-CAAC-9AD0-712C-9B281EC29EC8}"/>
              </a:ext>
            </a:extLst>
          </p:cNvPr>
          <p:cNvSpPr/>
          <p:nvPr/>
        </p:nvSpPr>
        <p:spPr>
          <a:xfrm>
            <a:off x="4360412" y="5163476"/>
            <a:ext cx="1845679" cy="9943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30822127-5437-91FD-B88D-B2C6CCE897DA}"/>
              </a:ext>
            </a:extLst>
          </p:cNvPr>
          <p:cNvSpPr/>
          <p:nvPr/>
        </p:nvSpPr>
        <p:spPr>
          <a:xfrm>
            <a:off x="955675" y="5133941"/>
            <a:ext cx="1013824" cy="9943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16446" y="-19043"/>
            <a:ext cx="5379720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772078" y="1499515"/>
            <a:ext cx="10868025" cy="20028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xmlns="" id="{1167E1A6-13CA-8700-02C7-7AB9BF933E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027324"/>
              </p:ext>
            </p:extLst>
          </p:nvPr>
        </p:nvGraphicFramePr>
        <p:xfrm>
          <a:off x="3080588" y="1424853"/>
          <a:ext cx="998570" cy="827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3" imgW="533169" imgH="393529" progId="Equation.DSMT4">
                  <p:embed/>
                </p:oleObj>
              </mc:Choice>
              <mc:Fallback>
                <p:oleObj name="Equation" r:id="rId3" imgW="533169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588" y="1424853"/>
                        <a:ext cx="998570" cy="8274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B9FD6F15-5998-1C7A-5E6C-FE4246D01C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667076"/>
              </p:ext>
            </p:extLst>
          </p:nvPr>
        </p:nvGraphicFramePr>
        <p:xfrm>
          <a:off x="3080588" y="2349331"/>
          <a:ext cx="1078230" cy="906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Equation" r:id="rId5" imgW="418918" imgH="393529" progId="Equation.DSMT4">
                  <p:embed/>
                </p:oleObj>
              </mc:Choice>
              <mc:Fallback>
                <p:oleObj name="Equation" r:id="rId5" imgW="41891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588" y="2349331"/>
                        <a:ext cx="1078230" cy="9062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78" y="1516436"/>
            <a:ext cx="46170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05685B6C-75DA-CBF3-EFDA-7772DFBD1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158" y="1514859"/>
            <a:ext cx="66819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nhân cả hai vế với 64.12 thì có kết quả gì?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AA66EFD6-78E0-8CFC-BEB3-EF6A4D9BD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158" y="2473989"/>
            <a:ext cx="66819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nhân cả hai vế với </a:t>
            </a:r>
            <a:r>
              <a:rPr kumimoji="0" lang="nl-NL" altLang="en-US" sz="2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thì có kết quả gì?</a:t>
            </a:r>
            <a:endParaRPr kumimoji="0" lang="nl-NL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18FD720-F209-2710-3EBD-A227C983650E}"/>
              </a:ext>
            </a:extLst>
          </p:cNvPr>
          <p:cNvSpPr txBox="1"/>
          <p:nvPr/>
        </p:nvSpPr>
        <p:spPr>
          <a:xfrm>
            <a:off x="803161" y="2524182"/>
            <a:ext cx="2580671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609600" y="352405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7 kỹ năng làm việc nhóm hiệu quả giúp bạn tiến bộ hơn">
            <a:extLst>
              <a:ext uri="{FF2B5EF4-FFF2-40B4-BE49-F238E27FC236}">
                <a16:creationId xmlns:a16="http://schemas.microsoft.com/office/drawing/2014/main" xmlns="" id="{4F097D4B-341E-71E3-1B57-D6B747350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2982" y="3871957"/>
            <a:ext cx="3218833" cy="232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F177009F-BC69-47C4-F4B9-9643B485B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997951"/>
              </p:ext>
            </p:extLst>
          </p:nvPr>
        </p:nvGraphicFramePr>
        <p:xfrm>
          <a:off x="609600" y="4059842"/>
          <a:ext cx="1498453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Equation" r:id="rId8" imgW="685800" imgH="393480" progId="Equation.DSMT4">
                  <p:embed/>
                </p:oleObj>
              </mc:Choice>
              <mc:Fallback>
                <p:oleObj name="Equation" r:id="rId8" imgW="685800" imgH="393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59842"/>
                        <a:ext cx="1498453" cy="865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C47E0398-98B2-FB45-1C5D-8E5676FE2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081147"/>
              </p:ext>
            </p:extLst>
          </p:nvPr>
        </p:nvGraphicFramePr>
        <p:xfrm>
          <a:off x="622300" y="5157633"/>
          <a:ext cx="1347199" cy="93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quation" r:id="rId10" imgW="571320" imgH="393480" progId="Equation.DSMT4">
                  <p:embed/>
                </p:oleObj>
              </mc:Choice>
              <mc:Fallback>
                <p:oleObj name="Equation" r:id="rId10" imgW="571320" imgH="3934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5157633"/>
                        <a:ext cx="1347199" cy="935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5825BFC0-6E7E-6A14-830A-473DAA508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577823"/>
              </p:ext>
            </p:extLst>
          </p:nvPr>
        </p:nvGraphicFramePr>
        <p:xfrm>
          <a:off x="2129601" y="4080440"/>
          <a:ext cx="3064615" cy="855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12" imgW="1409400" imgH="393480" progId="Equation.DSMT4">
                  <p:embed/>
                </p:oleObj>
              </mc:Choice>
              <mc:Fallback>
                <p:oleObj name="Equation" r:id="rId12" imgW="1409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29601" y="4080440"/>
                        <a:ext cx="3064615" cy="855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xmlns="" id="{24CB8A6E-BB7E-8AE1-926C-5245E1112E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205394"/>
              </p:ext>
            </p:extLst>
          </p:nvPr>
        </p:nvGraphicFramePr>
        <p:xfrm>
          <a:off x="5252002" y="4346473"/>
          <a:ext cx="2087562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14" imgW="990360" imgH="177480" progId="Equation.DSMT4">
                  <p:embed/>
                </p:oleObj>
              </mc:Choice>
              <mc:Fallback>
                <p:oleObj name="Equation" r:id="rId14" imgW="99036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F177009F-BC69-47C4-F4B9-9643B485B8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2002" y="4346473"/>
                        <a:ext cx="2087562" cy="376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DC7BBDF1-B3C0-0FC9-EB5A-80DC9C965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686691"/>
              </p:ext>
            </p:extLst>
          </p:nvPr>
        </p:nvGraphicFramePr>
        <p:xfrm>
          <a:off x="1986656" y="5193008"/>
          <a:ext cx="2271713" cy="93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Equation" r:id="rId16" imgW="965160" imgH="393480" progId="Equation.DSMT4">
                  <p:embed/>
                </p:oleObj>
              </mc:Choice>
              <mc:Fallback>
                <p:oleObj name="Equation" r:id="rId16" imgW="96516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xmlns="" id="{C47E0398-98B2-FB45-1C5D-8E5676FE2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6656" y="5193008"/>
                        <a:ext cx="2271713" cy="935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9ACE5BAF-B694-3D18-F536-73184CD46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497137"/>
              </p:ext>
            </p:extLst>
          </p:nvPr>
        </p:nvGraphicFramePr>
        <p:xfrm>
          <a:off x="4384643" y="5395746"/>
          <a:ext cx="1619146" cy="41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Equation" r:id="rId18" imgW="698400" imgH="177480" progId="Equation.DSMT4">
                  <p:embed/>
                </p:oleObj>
              </mc:Choice>
              <mc:Fallback>
                <p:oleObj name="Equation" r:id="rId18" imgW="6984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384643" y="5395746"/>
                        <a:ext cx="1619146" cy="411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6219317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  <p:bldP spid="2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3B139FDD-2323-817A-FC97-F52F558E3662}"/>
              </a:ext>
            </a:extLst>
          </p:cNvPr>
          <p:cNvSpPr/>
          <p:nvPr/>
        </p:nvSpPr>
        <p:spPr>
          <a:xfrm>
            <a:off x="514699" y="4171552"/>
            <a:ext cx="1175896" cy="59181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56A83C5F-95CC-2891-8047-7FAC8B817590}"/>
              </a:ext>
            </a:extLst>
          </p:cNvPr>
          <p:cNvSpPr/>
          <p:nvPr/>
        </p:nvSpPr>
        <p:spPr>
          <a:xfrm>
            <a:off x="10910026" y="3291695"/>
            <a:ext cx="1286537" cy="18899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90BD030E-CF7D-C7F9-4AE0-1E12179EA901}"/>
              </a:ext>
            </a:extLst>
          </p:cNvPr>
          <p:cNvSpPr/>
          <p:nvPr/>
        </p:nvSpPr>
        <p:spPr>
          <a:xfrm>
            <a:off x="4841260" y="4631941"/>
            <a:ext cx="1372097" cy="195735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xmlns="" id="{4C175A23-3E26-3EED-7849-55B3D36B6398}"/>
              </a:ext>
            </a:extLst>
          </p:cNvPr>
          <p:cNvSpPr/>
          <p:nvPr/>
        </p:nvSpPr>
        <p:spPr>
          <a:xfrm>
            <a:off x="0" y="-149135"/>
            <a:ext cx="5379720" cy="120396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54B83EF-7EBA-A760-7C8D-66968E44C008}"/>
              </a:ext>
            </a:extLst>
          </p:cNvPr>
          <p:cNvSpPr/>
          <p:nvPr/>
        </p:nvSpPr>
        <p:spPr>
          <a:xfrm>
            <a:off x="339090" y="1086131"/>
            <a:ext cx="11670030" cy="167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48. 12 = 64. 9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64. 12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 = </a:t>
            </a:r>
            <a:r>
              <a:rPr lang="en-US" sz="26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cd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469647-F278-2395-78B1-E8B334618139}"/>
              </a:ext>
            </a:extLst>
          </p:cNvPr>
          <p:cNvSpPr txBox="1"/>
          <p:nvPr/>
        </p:nvSpPr>
        <p:spPr>
          <a:xfrm>
            <a:off x="188523" y="2823529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F177009F-BC69-47C4-F4B9-9643B485B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482960"/>
              </p:ext>
            </p:extLst>
          </p:nvPr>
        </p:nvGraphicFramePr>
        <p:xfrm>
          <a:off x="2536436" y="3291695"/>
          <a:ext cx="1485153" cy="826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Equation" r:id="rId3" imgW="711000" imgH="393480" progId="Equation.DSMT4">
                  <p:embed/>
                </p:oleObj>
              </mc:Choice>
              <mc:Fallback>
                <p:oleObj name="Equation" r:id="rId3" imgW="711000" imgH="393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xmlns="" id="{F177009F-BC69-47C4-F4B9-9643B485B8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6436" y="3291695"/>
                        <a:ext cx="1485153" cy="8267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C47E0398-98B2-FB45-1C5D-8E5676FE2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648038"/>
              </p:ext>
            </p:extLst>
          </p:nvPr>
        </p:nvGraphicFramePr>
        <p:xfrm>
          <a:off x="3514674" y="4631940"/>
          <a:ext cx="2659431" cy="902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Equation" r:id="rId5" imgW="1168200" imgH="393480" progId="Equation.DSMT4">
                  <p:embed/>
                </p:oleObj>
              </mc:Choice>
              <mc:Fallback>
                <p:oleObj name="Equation" r:id="rId5" imgW="116820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xmlns="" id="{C47E0398-98B2-FB45-1C5D-8E5676FE2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674" y="4631940"/>
                        <a:ext cx="2659431" cy="9023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5825BFC0-6E7E-6A14-830A-473DAA508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494564"/>
              </p:ext>
            </p:extLst>
          </p:nvPr>
        </p:nvGraphicFramePr>
        <p:xfrm>
          <a:off x="188524" y="3308638"/>
          <a:ext cx="2243660" cy="817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Equation" r:id="rId7" imgW="1079280" imgH="393480" progId="Equation.DSMT4">
                  <p:embed/>
                </p:oleObj>
              </mc:Choice>
              <mc:Fallback>
                <p:oleObj name="Equation" r:id="rId7" imgW="1079280" imgH="393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xmlns="" id="{5825BFC0-6E7E-6A14-830A-473DAA508B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8524" y="3308638"/>
                        <a:ext cx="2243660" cy="817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xmlns="" id="{9ACE5BAF-B694-3D18-F536-73184CD46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863231"/>
              </p:ext>
            </p:extLst>
          </p:nvPr>
        </p:nvGraphicFramePr>
        <p:xfrm>
          <a:off x="188524" y="4264558"/>
          <a:ext cx="1406270" cy="449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9" imgW="634680" imgH="203040" progId="Equation.DSMT4">
                  <p:embed/>
                </p:oleObj>
              </mc:Choice>
              <mc:Fallback>
                <p:oleObj name="Equation" r:id="rId9" imgW="634680" imgH="20304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xmlns="" id="{9ACE5BAF-B694-3D18-F536-73184CD467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8524" y="4264558"/>
                        <a:ext cx="1406270" cy="449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2F3D590-9666-11E4-2764-74AD084D1C91}"/>
              </a:ext>
            </a:extLst>
          </p:cNvPr>
          <p:cNvSpPr txBox="1"/>
          <p:nvPr/>
        </p:nvSpPr>
        <p:spPr>
          <a:xfrm>
            <a:off x="97494" y="4813146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AD1E883-B69A-515A-A5F6-C2B5CAA8A9F3}"/>
              </a:ext>
            </a:extLst>
          </p:cNvPr>
          <p:cNvSpPr txBox="1"/>
          <p:nvPr/>
        </p:nvSpPr>
        <p:spPr>
          <a:xfrm>
            <a:off x="129396" y="5861443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cd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662B3E0-3A90-1F0E-79B6-E0EA2EE2C01C}"/>
              </a:ext>
            </a:extLst>
          </p:cNvPr>
          <p:cNvSpPr txBox="1"/>
          <p:nvPr/>
        </p:nvSpPr>
        <p:spPr>
          <a:xfrm>
            <a:off x="6319113" y="3447073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D1459A2F-A8BF-4452-AEDC-B542F18E50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985386"/>
              </p:ext>
            </p:extLst>
          </p:nvPr>
        </p:nvGraphicFramePr>
        <p:xfrm>
          <a:off x="3514674" y="5705283"/>
          <a:ext cx="2581326" cy="884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11" imgW="1155700" imgH="393700" progId="Equation.DSMT4">
                  <p:embed/>
                </p:oleObj>
              </mc:Choice>
              <mc:Fallback>
                <p:oleObj name="Equation" r:id="rId11" imgW="1155700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674" y="5705283"/>
                        <a:ext cx="2581326" cy="8840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B47D7B8-46CD-D2A3-52D3-8560559C3D4F}"/>
              </a:ext>
            </a:extLst>
          </p:cNvPr>
          <p:cNvCxnSpPr>
            <a:cxnSpLocks/>
          </p:cNvCxnSpPr>
          <p:nvPr/>
        </p:nvCxnSpPr>
        <p:spPr>
          <a:xfrm>
            <a:off x="6291463" y="3425917"/>
            <a:ext cx="0" cy="3429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A4BDDF7-237F-350D-C827-1C434DC41A6A}"/>
              </a:ext>
            </a:extLst>
          </p:cNvPr>
          <p:cNvSpPr txBox="1"/>
          <p:nvPr/>
        </p:nvSpPr>
        <p:spPr>
          <a:xfrm>
            <a:off x="6318567" y="4343499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xmlns="" id="{FCB4E01E-9875-657D-7A9D-309B760BC1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752797"/>
              </p:ext>
            </p:extLst>
          </p:nvPr>
        </p:nvGraphicFramePr>
        <p:xfrm>
          <a:off x="9702875" y="3344410"/>
          <a:ext cx="2439831" cy="835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quation" r:id="rId13" imgW="1155700" imgH="393700" progId="Equation.DSMT4">
                  <p:embed/>
                </p:oleObj>
              </mc:Choice>
              <mc:Fallback>
                <p:oleObj name="Equation" r:id="rId13" imgW="11557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2875" y="3344410"/>
                        <a:ext cx="2439831" cy="8355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xmlns="" id="{0A9D25D4-07FB-F982-A0F5-782D0E368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242869"/>
              </p:ext>
            </p:extLst>
          </p:nvPr>
        </p:nvGraphicFramePr>
        <p:xfrm>
          <a:off x="9751623" y="4264558"/>
          <a:ext cx="2342336" cy="802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Equation" r:id="rId15" imgW="1155700" imgH="393700" progId="Equation.DSMT4">
                  <p:embed/>
                </p:oleObj>
              </mc:Choice>
              <mc:Fallback>
                <p:oleObj name="Equation" r:id="rId15" imgW="1155700" imgH="393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1623" y="4264558"/>
                        <a:ext cx="2342336" cy="8021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0" name="Picture 8" descr="Tâm sự Nhật Bản - Ôn luyện N1 &quot;dục tốc bất đạt&quot; - EK Group">
            <a:extLst>
              <a:ext uri="{FF2B5EF4-FFF2-40B4-BE49-F238E27FC236}">
                <a16:creationId xmlns:a16="http://schemas.microsoft.com/office/drawing/2014/main" xmlns="" id="{A576F0EA-D085-0E02-B181-A7621027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0125" y="5239925"/>
            <a:ext cx="29527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42935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0" grpId="0" animBg="1"/>
      <p:bldP spid="39" grpId="0" animBg="1"/>
      <p:bldP spid="2" grpId="0" animBg="1"/>
      <p:bldP spid="12" grpId="0" animBg="1"/>
      <p:bldP spid="10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1AD2CD7-0AE0-A2F4-6568-D9ECD3D8853B}"/>
              </a:ext>
            </a:extLst>
          </p:cNvPr>
          <p:cNvSpPr/>
          <p:nvPr/>
        </p:nvSpPr>
        <p:spPr>
          <a:xfrm>
            <a:off x="2681002" y="4352184"/>
            <a:ext cx="7343775" cy="16444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67864F9-D516-C86E-4231-85DA887E95B0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70342D-A061-3CF0-4037-01AAFF9E4070}"/>
              </a:ext>
            </a:extLst>
          </p:cNvPr>
          <p:cNvSpPr txBox="1"/>
          <p:nvPr/>
        </p:nvSpPr>
        <p:spPr>
          <a:xfrm>
            <a:off x="472440" y="879455"/>
            <a:ext cx="6096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4BEEEA4-2EF7-67AC-1F0E-814321978529}"/>
              </a:ext>
            </a:extLst>
          </p:cNvPr>
          <p:cNvGrpSpPr/>
          <p:nvPr/>
        </p:nvGrpSpPr>
        <p:grpSpPr>
          <a:xfrm>
            <a:off x="4315255" y="2200098"/>
            <a:ext cx="4038170" cy="1075908"/>
            <a:chOff x="4315255" y="2200098"/>
            <a:chExt cx="4038170" cy="10759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BC80E82-B17E-DF9B-719B-EEFDE237AD24}"/>
                </a:ext>
              </a:extLst>
            </p:cNvPr>
            <p:cNvSpPr/>
            <p:nvPr/>
          </p:nvSpPr>
          <p:spPr>
            <a:xfrm>
              <a:off x="4315255" y="2200098"/>
              <a:ext cx="3895725" cy="1075908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xmlns="" id="{D74A9D25-E7B4-12F3-BDBF-0407DF553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4" y="2415692"/>
              <a:ext cx="160876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en-US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xmlns="" id="{A1BA9BBD-928E-3FCB-B165-7BA240F77D5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9915229"/>
                </p:ext>
              </p:extLst>
            </p:nvPr>
          </p:nvGraphicFramePr>
          <p:xfrm>
            <a:off x="5404957" y="2255701"/>
            <a:ext cx="947933" cy="897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" name="Equation" r:id="rId4" imgW="418918" imgH="393529" progId="Equation.DSMT4">
                    <p:embed/>
                  </p:oleObj>
                </mc:Choice>
                <mc:Fallback>
                  <p:oleObj name="Equation" r:id="rId4" imgW="418918" imgH="393529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04957" y="2255701"/>
                          <a:ext cx="947933" cy="89766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xmlns="" id="{0A8FB987-2AA6-B2E1-2697-0FD068EB8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2890" y="2458311"/>
              <a:ext cx="2000535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thì </a:t>
              </a:r>
              <a:r>
                <a:rPr kumimoji="0" lang="nl-NL" altLang="en-US" sz="2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ad = bc</a:t>
              </a:r>
              <a:endPara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FD8057B-246B-05FB-9529-2C70F9D86525}"/>
              </a:ext>
            </a:extLst>
          </p:cNvPr>
          <p:cNvSpPr txBox="1"/>
          <p:nvPr/>
        </p:nvSpPr>
        <p:spPr>
          <a:xfrm>
            <a:off x="539115" y="3716628"/>
            <a:ext cx="19564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C2BA22D-DDA9-CBE4-92A5-281E5BE74D49}"/>
              </a:ext>
            </a:extLst>
          </p:cNvPr>
          <p:cNvGrpSpPr/>
          <p:nvPr/>
        </p:nvGrpSpPr>
        <p:grpSpPr>
          <a:xfrm>
            <a:off x="2862499" y="4451826"/>
            <a:ext cx="6980782" cy="1526719"/>
            <a:chOff x="853440" y="4334069"/>
            <a:chExt cx="6980782" cy="1526719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xmlns="" id="{2C875B31-E323-9B1C-E498-1ACFD2DF0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440" y="4343497"/>
              <a:ext cx="822661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nl-NL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nl-NL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xmlns="" id="{6E63CBF3-2D38-89FD-4ED9-BE7F7AA2094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3143952"/>
                </p:ext>
              </p:extLst>
            </p:nvPr>
          </p:nvGraphicFramePr>
          <p:xfrm>
            <a:off x="1581088" y="4364439"/>
            <a:ext cx="3142207" cy="4727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2" name="Equation" r:id="rId6" imgW="1371600" imgH="203200" progId="Equation.DSMT4">
                    <p:embed/>
                  </p:oleObj>
                </mc:Choice>
                <mc:Fallback>
                  <p:oleObj name="Equation" r:id="rId6" imgW="1371600" imgH="20320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1088" y="4364439"/>
                          <a:ext cx="3142207" cy="47278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xmlns="" id="{F1EC2B93-FF43-1C39-8534-83EC77A3E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015" y="4334069"/>
              <a:ext cx="314220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thì ta có các tỉ lệ thức:</a:t>
              </a:r>
              <a:endPara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xmlns="" id="{08CB266C-8940-1F37-0A6D-0E90ED1E733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2050993"/>
                </p:ext>
              </p:extLst>
            </p:nvPr>
          </p:nvGraphicFramePr>
          <p:xfrm>
            <a:off x="1552574" y="4970366"/>
            <a:ext cx="4908006" cy="8904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3" name="Equation" r:id="rId8" imgW="2184400" imgH="393700" progId="Equation.DSMT4">
                    <p:embed/>
                  </p:oleObj>
                </mc:Choice>
                <mc:Fallback>
                  <p:oleObj name="Equation" r:id="rId8" imgW="2184400" imgH="3937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2574" y="4970366"/>
                          <a:ext cx="4908006" cy="89042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43696423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2132</Words>
  <Application>Microsoft Office PowerPoint</Application>
  <PresentationFormat>Custom</PresentationFormat>
  <Paragraphs>275</Paragraphs>
  <Slides>46</Slides>
  <Notes>11</Notes>
  <HiddenSlides>0</HiddenSlides>
  <MMClips>9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Office Theme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2022-08-31T16:22:06Z</dcterms:created>
  <dcterms:modified xsi:type="dcterms:W3CDTF">2022-08-31T16:24:08Z</dcterms:modified>
</cp:coreProperties>
</file>