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9" r:id="rId1"/>
    <p:sldMasterId id="2147483997" r:id="rId2"/>
    <p:sldMasterId id="2147484015" r:id="rId3"/>
  </p:sldMasterIdLst>
  <p:notesMasterIdLst>
    <p:notesMasterId r:id="rId39"/>
  </p:notesMasterIdLst>
  <p:sldIdLst>
    <p:sldId id="297" r:id="rId4"/>
    <p:sldId id="321" r:id="rId5"/>
    <p:sldId id="322" r:id="rId6"/>
    <p:sldId id="323" r:id="rId7"/>
    <p:sldId id="326" r:id="rId8"/>
    <p:sldId id="311" r:id="rId9"/>
    <p:sldId id="312" r:id="rId10"/>
    <p:sldId id="313" r:id="rId11"/>
    <p:sldId id="314" r:id="rId12"/>
    <p:sldId id="315" r:id="rId13"/>
    <p:sldId id="316" r:id="rId14"/>
    <p:sldId id="318" r:id="rId15"/>
    <p:sldId id="327" r:id="rId16"/>
    <p:sldId id="319"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6600FF"/>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27" autoAdjust="0"/>
  </p:normalViewPr>
  <p:slideViewPr>
    <p:cSldViewPr>
      <p:cViewPr>
        <p:scale>
          <a:sx n="60" d="100"/>
          <a:sy n="60" d="100"/>
        </p:scale>
        <p:origin x="-1080" y="-4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5" Type="http://schemas.openxmlformats.org/officeDocument/2006/relationships/image" Target="../media/image88.wmf"/><Relationship Id="rId4" Type="http://schemas.openxmlformats.org/officeDocument/2006/relationships/image" Target="../media/image8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9.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8C4061ED-8EBE-4D9E-80FC-920E69578842}" type="datetimeFigureOut">
              <a:rPr lang="en-US"/>
              <a:pPr>
                <a:defRPr/>
              </a:pPr>
              <a:t>9/2/2022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50ADE97-0DFD-4BD8-AF10-9304C13B321B}" type="slidenum">
              <a:rPr lang="en-US" altLang="en-US"/>
              <a:pPr/>
              <a:t>‹#›</a:t>
            </a:fld>
            <a:endParaRPr lang="en-US" altLang="en-US"/>
          </a:p>
        </p:txBody>
      </p:sp>
    </p:spTree>
    <p:extLst>
      <p:ext uri="{BB962C8B-B14F-4D97-AF65-F5344CB8AC3E}">
        <p14:creationId xmlns:p14="http://schemas.microsoft.com/office/powerpoint/2010/main" val="2534807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02A746C-039D-4A16-A590-4F46439579FB}" type="datetimeFigureOut">
              <a:rPr lang="en-US"/>
              <a:pPr>
                <a:defRPr/>
              </a:pPr>
              <a:t>9/2/2022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88E33C-3538-4593-9E6A-20318845CED7}" type="slidenum">
              <a:rPr lang="en-US"/>
              <a:pPr/>
              <a:t>‹#›</a:t>
            </a:fld>
            <a:endParaRPr lang="en-US"/>
          </a:p>
        </p:txBody>
      </p:sp>
    </p:spTree>
    <p:extLst>
      <p:ext uri="{BB962C8B-B14F-4D97-AF65-F5344CB8AC3E}">
        <p14:creationId xmlns:p14="http://schemas.microsoft.com/office/powerpoint/2010/main" val="343704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F9337475-B561-4A75-8F50-CC2F5A78F6F1}" type="datetimeFigureOut">
              <a:rPr lang="en-US"/>
              <a:pPr>
                <a:defRPr/>
              </a:pPr>
              <a:t>9/2/2022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DD4ADB28-DDB2-423D-8992-0599EE4A5A39}" type="slidenum">
              <a:rPr lang="en-US"/>
              <a:pPr/>
              <a:t>‹#›</a:t>
            </a:fld>
            <a:endParaRPr lang="en-US"/>
          </a:p>
        </p:txBody>
      </p:sp>
    </p:spTree>
    <p:extLst>
      <p:ext uri="{BB962C8B-B14F-4D97-AF65-F5344CB8AC3E}">
        <p14:creationId xmlns:p14="http://schemas.microsoft.com/office/powerpoint/2010/main" val="254533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DA6522A5-C665-49FF-8DEC-64FA49DB491B}" type="datetimeFigureOut">
              <a:rPr lang="en-US"/>
              <a:pPr>
                <a:defRPr/>
              </a:pPr>
              <a:t>9/2/2022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5608B275-D4ED-44F7-AA32-644C74CADA34}" type="slidenum">
              <a:rPr lang="en-US"/>
              <a:pPr/>
              <a:t>‹#›</a:t>
            </a:fld>
            <a:endParaRPr lang="en-US"/>
          </a:p>
        </p:txBody>
      </p:sp>
    </p:spTree>
    <p:extLst>
      <p:ext uri="{BB962C8B-B14F-4D97-AF65-F5344CB8AC3E}">
        <p14:creationId xmlns:p14="http://schemas.microsoft.com/office/powerpoint/2010/main" val="170562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4"/>
          <p:cNvSpPr>
            <a:spLocks noGrp="1"/>
          </p:cNvSpPr>
          <p:nvPr>
            <p:ph type="dt" sz="half" idx="14"/>
          </p:nvPr>
        </p:nvSpPr>
        <p:spPr/>
        <p:txBody>
          <a:bodyPr/>
          <a:lstStyle>
            <a:lvl1pPr>
              <a:defRPr/>
            </a:lvl1pPr>
          </a:lstStyle>
          <a:p>
            <a:pPr>
              <a:defRPr/>
            </a:pPr>
            <a:fld id="{4C0CBB47-4A3A-40D1-A0E1-58DD69BC31BF}" type="datetimeFigureOut">
              <a:rPr lang="en-US"/>
              <a:pPr>
                <a:defRPr/>
              </a:pPr>
              <a:t>9/2/2022</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ADCCDA74-E666-4263-8C02-644552B6A103}" type="slidenum">
              <a:rPr lang="en-US"/>
              <a:pPr/>
              <a:t>‹#›</a:t>
            </a:fld>
            <a:endParaRPr lang="en-US"/>
          </a:p>
        </p:txBody>
      </p:sp>
    </p:spTree>
    <p:extLst>
      <p:ext uri="{BB962C8B-B14F-4D97-AF65-F5344CB8AC3E}">
        <p14:creationId xmlns:p14="http://schemas.microsoft.com/office/powerpoint/2010/main" val="123225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38E36149-7408-4BE5-BDDE-F9DE6BD0CFD8}" type="datetimeFigureOut">
              <a:rPr lang="en-US"/>
              <a:pPr>
                <a:defRPr/>
              </a:pPr>
              <a:t>9/2/2022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9E8EF2C2-D782-49B7-B6EE-072D79FB2BC2}" type="slidenum">
              <a:rPr lang="en-US"/>
              <a:pPr/>
              <a:t>‹#›</a:t>
            </a:fld>
            <a:endParaRPr lang="en-US"/>
          </a:p>
        </p:txBody>
      </p:sp>
    </p:spTree>
    <p:extLst>
      <p:ext uri="{BB962C8B-B14F-4D97-AF65-F5344CB8AC3E}">
        <p14:creationId xmlns:p14="http://schemas.microsoft.com/office/powerpoint/2010/main" val="203662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Date Placeholder 2"/>
          <p:cNvSpPr>
            <a:spLocks noGrp="1"/>
          </p:cNvSpPr>
          <p:nvPr>
            <p:ph type="dt" sz="half" idx="18"/>
          </p:nvPr>
        </p:nvSpPr>
        <p:spPr/>
        <p:txBody>
          <a:bodyPr/>
          <a:lstStyle>
            <a:lvl1pPr>
              <a:defRPr/>
            </a:lvl1pPr>
          </a:lstStyle>
          <a:p>
            <a:pPr>
              <a:defRPr/>
            </a:pPr>
            <a:fld id="{85BFBBA4-974A-4FD1-9ED9-CCA3D21773C8}" type="datetimeFigureOut">
              <a:rPr lang="en-US"/>
              <a:pPr>
                <a:defRPr/>
              </a:pPr>
              <a:t>9/2/2022</a:t>
            </a:fld>
            <a:endParaRPr lang="en-US"/>
          </a:p>
        </p:txBody>
      </p:sp>
      <p:sp>
        <p:nvSpPr>
          <p:cNvPr id="16" name="Footer Placeholder 3"/>
          <p:cNvSpPr>
            <a:spLocks noGrp="1"/>
          </p:cNvSpPr>
          <p:nvPr>
            <p:ph type="ftr" sz="quarter" idx="19"/>
          </p:nvPr>
        </p:nvSpPr>
        <p:spPr/>
        <p:txBody>
          <a:bodyPr/>
          <a:lstStyle>
            <a:lvl1pPr>
              <a:defRPr/>
            </a:lvl1pPr>
          </a:lstStyle>
          <a:p>
            <a:pPr>
              <a:defRPr/>
            </a:pPr>
            <a:endParaRPr lang="en-US"/>
          </a:p>
        </p:txBody>
      </p:sp>
      <p:sp>
        <p:nvSpPr>
          <p:cNvPr id="17" name="Slide Number Placeholder 4"/>
          <p:cNvSpPr>
            <a:spLocks noGrp="1"/>
          </p:cNvSpPr>
          <p:nvPr>
            <p:ph type="sldNum" sz="quarter" idx="20"/>
          </p:nvPr>
        </p:nvSpPr>
        <p:spPr/>
        <p:txBody>
          <a:bodyPr/>
          <a:lstStyle>
            <a:lvl1pPr>
              <a:defRPr/>
            </a:lvl1pPr>
          </a:lstStyle>
          <a:p>
            <a:fld id="{BF95B1D0-F4C5-435A-94E0-78058AF6C2EF}" type="slidenum">
              <a:rPr lang="en-US"/>
              <a:pPr/>
              <a:t>‹#›</a:t>
            </a:fld>
            <a:endParaRPr lang="en-US"/>
          </a:p>
        </p:txBody>
      </p:sp>
    </p:spTree>
    <p:extLst>
      <p:ext uri="{BB962C8B-B14F-4D97-AF65-F5344CB8AC3E}">
        <p14:creationId xmlns:p14="http://schemas.microsoft.com/office/powerpoint/2010/main" val="436152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Date Placeholder 2"/>
          <p:cNvSpPr>
            <a:spLocks noGrp="1"/>
          </p:cNvSpPr>
          <p:nvPr>
            <p:ph type="dt" sz="half" idx="23"/>
          </p:nvPr>
        </p:nvSpPr>
        <p:spPr/>
        <p:txBody>
          <a:bodyPr/>
          <a:lstStyle>
            <a:lvl1pPr>
              <a:defRPr/>
            </a:lvl1pPr>
          </a:lstStyle>
          <a:p>
            <a:pPr>
              <a:defRPr/>
            </a:pPr>
            <a:fld id="{F9342B84-027E-4303-9BF5-A2D8B76639FE}" type="datetimeFigureOut">
              <a:rPr lang="en-US"/>
              <a:pPr>
                <a:defRPr/>
              </a:pPr>
              <a:t>9/2/2022</a:t>
            </a:fld>
            <a:endParaRPr lang="en-US"/>
          </a:p>
        </p:txBody>
      </p:sp>
      <p:sp>
        <p:nvSpPr>
          <p:cNvPr id="14" name="Footer Placeholder 3"/>
          <p:cNvSpPr>
            <a:spLocks noGrp="1"/>
          </p:cNvSpPr>
          <p:nvPr>
            <p:ph type="ftr" sz="quarter" idx="24"/>
          </p:nvPr>
        </p:nvSpPr>
        <p:spPr/>
        <p:txBody>
          <a:bodyPr/>
          <a:lstStyle>
            <a:lvl1pPr>
              <a:defRPr/>
            </a:lvl1pPr>
          </a:lstStyle>
          <a:p>
            <a:pPr>
              <a:defRPr/>
            </a:pPr>
            <a:endParaRPr lang="en-US"/>
          </a:p>
        </p:txBody>
      </p:sp>
      <p:sp>
        <p:nvSpPr>
          <p:cNvPr id="15" name="Slide Number Placeholder 4"/>
          <p:cNvSpPr>
            <a:spLocks noGrp="1"/>
          </p:cNvSpPr>
          <p:nvPr>
            <p:ph type="sldNum" sz="quarter" idx="25"/>
          </p:nvPr>
        </p:nvSpPr>
        <p:spPr/>
        <p:txBody>
          <a:bodyPr/>
          <a:lstStyle>
            <a:lvl1pPr>
              <a:defRPr/>
            </a:lvl1pPr>
          </a:lstStyle>
          <a:p>
            <a:fld id="{A741DD94-C7C5-4CAD-B6E9-7AC612FB8404}" type="slidenum">
              <a:rPr lang="en-US"/>
              <a:pPr/>
              <a:t>‹#›</a:t>
            </a:fld>
            <a:endParaRPr lang="en-US"/>
          </a:p>
        </p:txBody>
      </p:sp>
    </p:spTree>
    <p:extLst>
      <p:ext uri="{BB962C8B-B14F-4D97-AF65-F5344CB8AC3E}">
        <p14:creationId xmlns:p14="http://schemas.microsoft.com/office/powerpoint/2010/main" val="3731203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839A7819-ED0E-4F1E-A02B-1801EBC9D7EF}" type="datetimeFigureOut">
              <a:rPr lang="en-US"/>
              <a:pPr>
                <a:defRPr/>
              </a:pPr>
              <a:t>9/2/2022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20EC756C-E0D3-4BCB-8220-39FCC7252440}" type="slidenum">
              <a:rPr lang="en-US"/>
              <a:pPr/>
              <a:t>‹#›</a:t>
            </a:fld>
            <a:endParaRPr lang="en-US"/>
          </a:p>
        </p:txBody>
      </p:sp>
    </p:spTree>
    <p:extLst>
      <p:ext uri="{BB962C8B-B14F-4D97-AF65-F5344CB8AC3E}">
        <p14:creationId xmlns:p14="http://schemas.microsoft.com/office/powerpoint/2010/main" val="2786733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352424CC-E33C-44DE-A287-16DC60C61CC3}" type="datetimeFigureOut">
              <a:rPr lang="en-US"/>
              <a:pPr>
                <a:defRPr/>
              </a:pPr>
              <a:t>9/2/2022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AD97F167-5C75-44FE-9208-C870C83FAF66}" type="slidenum">
              <a:rPr lang="en-US"/>
              <a:pPr/>
              <a:t>‹#›</a:t>
            </a:fld>
            <a:endParaRPr lang="en-US"/>
          </a:p>
        </p:txBody>
      </p:sp>
    </p:spTree>
    <p:extLst>
      <p:ext uri="{BB962C8B-B14F-4D97-AF65-F5344CB8AC3E}">
        <p14:creationId xmlns:p14="http://schemas.microsoft.com/office/powerpoint/2010/main" val="293010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DEC41118-1C40-4A38-8CF2-62D709DBD429}" type="datetimeFigureOut">
              <a:rPr lang="en-US">
                <a:solidFill>
                  <a:prstClr val="black"/>
                </a:solidFill>
              </a:rPr>
              <a:pPr>
                <a:defRPr/>
              </a:pPr>
              <a:t>9/2/2022</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5017963F-4991-4F67-AD76-C19BE0F38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8785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993473F0-EA31-4CC7-A9A9-451948F64131}" type="datetimeFigureOut">
              <a:rPr lang="en-US">
                <a:solidFill>
                  <a:prstClr val="black"/>
                </a:solidFill>
              </a:rPr>
              <a:pPr>
                <a:defRPr/>
              </a:pPr>
              <a:t>9/2/2022</a:t>
            </a:fld>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CFF84BD7-DEF5-4640-A60A-0D184E5D449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384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066DAB95-AC5D-4F5A-B5E2-FD0067DB4EC1}" type="datetimeFigureOut">
              <a:rPr lang="en-US"/>
              <a:pPr>
                <a:defRPr/>
              </a:pPr>
              <a:t>9/2/2022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2AA5EFD5-1DDC-410F-B3D2-B18499DB3D72}" type="slidenum">
              <a:rPr lang="en-US"/>
              <a:pPr/>
              <a:t>‹#›</a:t>
            </a:fld>
            <a:endParaRPr lang="en-US"/>
          </a:p>
        </p:txBody>
      </p:sp>
    </p:spTree>
    <p:extLst>
      <p:ext uri="{BB962C8B-B14F-4D97-AF65-F5344CB8AC3E}">
        <p14:creationId xmlns:p14="http://schemas.microsoft.com/office/powerpoint/2010/main" val="3953728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2EF590B-FA4E-4870-B1FC-EEFB7C9BF458}" type="datetimeFigureOut">
              <a:rPr lang="en-US">
                <a:solidFill>
                  <a:prstClr val="black"/>
                </a:solidFill>
              </a:rPr>
              <a:pPr>
                <a:defRPr/>
              </a:pPr>
              <a:t>9/2/2022</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522A1046-D7B5-4E99-9235-C71917F69EF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9182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3FFC84CE-BD0C-4F73-A970-B11B695D24EB}" type="datetimeFigureOut">
              <a:rPr lang="en-US">
                <a:solidFill>
                  <a:prstClr val="black"/>
                </a:solidFill>
              </a:rPr>
              <a:pPr>
                <a:defRPr/>
              </a:pPr>
              <a:t>9/2/2022</a:t>
            </a:fld>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a:lvl1pPr>
          </a:lstStyle>
          <a:p>
            <a:fld id="{91EC387F-3CA1-490E-9FA7-4DF1FA9D66D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5644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fld id="{E3A68B34-C4A2-4234-9656-5D4EE9FEFCB7}" type="datetimeFigureOut">
              <a:rPr lang="en-US">
                <a:solidFill>
                  <a:prstClr val="black"/>
                </a:solidFill>
              </a:rPr>
              <a:pPr>
                <a:defRPr/>
              </a:pPr>
              <a:t>9/2/2022</a:t>
            </a:fld>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a:lvl1pPr>
          </a:lstStyle>
          <a:p>
            <a:fld id="{FD083519-307B-4069-B803-E240DBD4755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707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181605F-27CB-4D65-9E07-FA4A31954883}" type="datetimeFigureOut">
              <a:rPr lang="en-US">
                <a:solidFill>
                  <a:prstClr val="black"/>
                </a:solidFill>
              </a:rPr>
              <a:pPr>
                <a:defRPr/>
              </a:pPr>
              <a:t>9/2/2022</a:t>
            </a:fld>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A797B35E-7808-448F-A8E5-821B24D83B5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8525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F2FD7BBE-786E-47A1-AAE8-6BF2D9F4B87C}" type="datetimeFigureOut">
              <a:rPr lang="en-US">
                <a:solidFill>
                  <a:prstClr val="black"/>
                </a:solidFill>
              </a:rPr>
              <a:pPr>
                <a:defRPr/>
              </a:pPr>
              <a:t>9/2/2022</a:t>
            </a:fld>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a:lvl1pPr>
          </a:lstStyle>
          <a:p>
            <a:fld id="{CF08B1A9-C30A-409D-AD8D-77A5B9AE0FB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705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4"/>
          </p:nvPr>
        </p:nvSpPr>
        <p:spPr/>
        <p:txBody>
          <a:bodyPr/>
          <a:lstStyle>
            <a:lvl1pPr>
              <a:defRPr/>
            </a:lvl1pPr>
          </a:lstStyle>
          <a:p>
            <a:pPr>
              <a:defRPr/>
            </a:pPr>
            <a:fld id="{8A442EAB-D5C1-4BB6-94FA-2F027304A375}" type="datetimeFigureOut">
              <a:rPr lang="en-US">
                <a:solidFill>
                  <a:prstClr val="black"/>
                </a:solidFill>
              </a:rPr>
              <a:pPr>
                <a:defRPr/>
              </a:pPr>
              <a:t>9/2/2022</a:t>
            </a:fld>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a:lvl1pPr>
          </a:lstStyle>
          <a:p>
            <a:fld id="{40ECF6D7-B4E3-44B9-A8C0-085A659D70E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6215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7253EAB2-3C60-4BD6-8F30-85DB11410F13}" type="datetimeFigureOut">
              <a:rPr lang="en-US">
                <a:solidFill>
                  <a:prstClr val="black"/>
                </a:solidFill>
              </a:rPr>
              <a:pPr>
                <a:defRPr/>
              </a:pPr>
              <a:t>9/2/2022</a:t>
            </a:fld>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36809116-3F80-4CD0-884B-36A26840E4B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5462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F3B8B448-8ABD-481D-B3E1-0F43CA448572}" type="datetimeFigureOut">
              <a:rPr lang="en-US">
                <a:solidFill>
                  <a:prstClr val="black"/>
                </a:solidFill>
              </a:rPr>
              <a:pPr>
                <a:defRPr/>
              </a:pPr>
              <a:t>9/2/2022</a:t>
            </a:fld>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B06A512A-DFF5-4CB6-96BE-DABE9583AFB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1627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5BF1D7A3-2B35-4563-AE0E-C2DCB222D4D7}" type="datetimeFigureOut">
              <a:rPr lang="en-US">
                <a:solidFill>
                  <a:prstClr val="black"/>
                </a:solidFill>
              </a:rPr>
              <a:pPr>
                <a:defRPr/>
              </a:pPr>
              <a:t>9/2/2022</a:t>
            </a:fld>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034244CA-90B5-480B-AC87-DEAFCDF2685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0605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4"/>
          <p:cNvSpPr>
            <a:spLocks noGrp="1"/>
          </p:cNvSpPr>
          <p:nvPr>
            <p:ph type="dt" sz="half" idx="14"/>
          </p:nvPr>
        </p:nvSpPr>
        <p:spPr/>
        <p:txBody>
          <a:bodyPr/>
          <a:lstStyle>
            <a:lvl1pPr>
              <a:defRPr/>
            </a:lvl1pPr>
          </a:lstStyle>
          <a:p>
            <a:pPr>
              <a:defRPr/>
            </a:pPr>
            <a:fld id="{160BCF26-AFC5-4C95-BBD4-F397C209AA49}" type="datetimeFigureOut">
              <a:rPr lang="en-US">
                <a:solidFill>
                  <a:prstClr val="black"/>
                </a:solidFill>
              </a:rPr>
              <a:pPr>
                <a:defRPr/>
              </a:pPr>
              <a:t>9/2/2022</a:t>
            </a:fld>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a:lvl1pPr>
          </a:lstStyle>
          <a:p>
            <a:fld id="{E93EDA20-CDA3-4995-8B9A-A9C0C738E22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850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4E80B180-EA48-45FE-9C61-C0FCABBDAACD}" type="datetimeFigureOut">
              <a:rPr lang="en-US"/>
              <a:pPr>
                <a:defRPr/>
              </a:pPr>
              <a:t>9/2/2022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54A812-CBB1-4A8B-8B33-566269C3BC71}" type="slidenum">
              <a:rPr lang="en-US"/>
              <a:pPr/>
              <a:t>‹#›</a:t>
            </a:fld>
            <a:endParaRPr lang="en-US"/>
          </a:p>
        </p:txBody>
      </p:sp>
    </p:spTree>
    <p:extLst>
      <p:ext uri="{BB962C8B-B14F-4D97-AF65-F5344CB8AC3E}">
        <p14:creationId xmlns:p14="http://schemas.microsoft.com/office/powerpoint/2010/main" val="3153340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D02C0546-E2E7-4DEE-BBF9-523984BB4A8B}" type="datetimeFigureOut">
              <a:rPr lang="en-US">
                <a:solidFill>
                  <a:prstClr val="black"/>
                </a:solidFill>
              </a:rPr>
              <a:pPr>
                <a:defRPr/>
              </a:pPr>
              <a:t>9/2/2022</a:t>
            </a:fld>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68EB0B1C-84AD-49C4-A3B7-3934E201075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958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Date Placeholder 2"/>
          <p:cNvSpPr>
            <a:spLocks noGrp="1"/>
          </p:cNvSpPr>
          <p:nvPr>
            <p:ph type="dt" sz="half" idx="18"/>
          </p:nvPr>
        </p:nvSpPr>
        <p:spPr/>
        <p:txBody>
          <a:bodyPr/>
          <a:lstStyle>
            <a:lvl1pPr>
              <a:defRPr/>
            </a:lvl1pPr>
          </a:lstStyle>
          <a:p>
            <a:pPr>
              <a:defRPr/>
            </a:pPr>
            <a:fld id="{804C5079-21AE-40DE-B320-578FF4912555}" type="datetimeFigureOut">
              <a:rPr lang="en-US">
                <a:solidFill>
                  <a:prstClr val="black"/>
                </a:solidFill>
              </a:rPr>
              <a:pPr>
                <a:defRPr/>
              </a:pPr>
              <a:t>9/2/2022</a:t>
            </a:fld>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a:lvl1pPr>
          </a:lstStyle>
          <a:p>
            <a:fld id="{07275D33-B914-47A5-B2AC-F6AA9A64CD8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3571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Date Placeholder 2"/>
          <p:cNvSpPr>
            <a:spLocks noGrp="1"/>
          </p:cNvSpPr>
          <p:nvPr>
            <p:ph type="dt" sz="half" idx="23"/>
          </p:nvPr>
        </p:nvSpPr>
        <p:spPr/>
        <p:txBody>
          <a:bodyPr/>
          <a:lstStyle>
            <a:lvl1pPr>
              <a:defRPr/>
            </a:lvl1pPr>
          </a:lstStyle>
          <a:p>
            <a:pPr>
              <a:defRPr/>
            </a:pPr>
            <a:fld id="{31258893-0253-44A0-8865-BAB31A2B8C0A}" type="datetimeFigureOut">
              <a:rPr lang="en-US">
                <a:solidFill>
                  <a:prstClr val="black"/>
                </a:solidFill>
              </a:rPr>
              <a:pPr>
                <a:defRPr/>
              </a:pPr>
              <a:t>9/2/2022</a:t>
            </a:fld>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a:lvl1pPr>
          </a:lstStyle>
          <a:p>
            <a:fld id="{A7306134-9224-4982-8E0C-0223EDA7037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2127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1E32AD1F-653E-4EAD-ABCB-8D7B2DDBE934}" type="datetimeFigureOut">
              <a:rPr lang="en-US">
                <a:solidFill>
                  <a:prstClr val="black"/>
                </a:solidFill>
              </a:rPr>
              <a:pPr>
                <a:defRPr/>
              </a:pPr>
              <a:t>9/2/2022</a:t>
            </a:fld>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963984B3-8EC6-4BA3-85AC-2E534FED16B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36780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C6EEDD86-6160-40B1-96D6-EB8133698B52}" type="datetimeFigureOut">
              <a:rPr lang="en-US">
                <a:solidFill>
                  <a:prstClr val="black"/>
                </a:solidFill>
              </a:rPr>
              <a:pPr>
                <a:defRPr/>
              </a:pPr>
              <a:t>9/2/2022</a:t>
            </a:fld>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fld id="{B61BE78A-F310-4EB5-B7AB-4E376DD3F4D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5597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4822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1898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1659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77785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591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58DC23A4-6D7C-446B-875E-CC35F77A341E}" type="datetimeFigureOut">
              <a:rPr lang="en-US"/>
              <a:pPr>
                <a:defRPr/>
              </a:pPr>
              <a:t>9/2/2022</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fld id="{5E4E6348-3464-412E-8B07-E06D2FBFEE8F}" type="slidenum">
              <a:rPr lang="en-US"/>
              <a:pPr/>
              <a:t>‹#›</a:t>
            </a:fld>
            <a:endParaRPr lang="en-US"/>
          </a:p>
        </p:txBody>
      </p:sp>
    </p:spTree>
    <p:extLst>
      <p:ext uri="{BB962C8B-B14F-4D97-AF65-F5344CB8AC3E}">
        <p14:creationId xmlns:p14="http://schemas.microsoft.com/office/powerpoint/2010/main" val="11402278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8088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0517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6094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21564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1147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319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eaLnBrk="1" fontAlgn="auto" hangingPunct="1">
              <a:spcAft>
                <a:spcPts val="0"/>
              </a:spcAft>
            </a:pPr>
            <a:r>
              <a:rPr lang="en-US" sz="8000" dirty="0">
                <a:solidFill>
                  <a:prstClr val="black"/>
                </a:solidFill>
                <a:effectLst/>
                <a:latin typeface="Tw Cen M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eaLnBrk="1" fontAlgn="auto" hangingPunct="1">
              <a:spcAft>
                <a:spcPts val="0"/>
              </a:spcAft>
            </a:pPr>
            <a:r>
              <a:rPr lang="en-US" sz="8000" dirty="0">
                <a:solidFill>
                  <a:prstClr val="black"/>
                </a:solidFill>
                <a:effectLst/>
                <a:latin typeface="Tw Cen MT"/>
              </a:rPr>
              <a:t>”</a:t>
            </a:r>
          </a:p>
        </p:txBody>
      </p:sp>
    </p:spTree>
    <p:extLst>
      <p:ext uri="{BB962C8B-B14F-4D97-AF65-F5344CB8AC3E}">
        <p14:creationId xmlns:p14="http://schemas.microsoft.com/office/powerpoint/2010/main" val="1019589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577935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036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437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fld id="{1293726B-33E9-403C-B784-185DF0E7AB6D}" type="datetimeFigureOut">
              <a:rPr lang="en-US"/>
              <a:pPr>
                <a:defRPr/>
              </a:pPr>
              <a:t>9/2/2022</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fld id="{61430E8C-5E98-4D1B-9A0A-99C0DB6032BC}" type="slidenum">
              <a:rPr lang="en-US"/>
              <a:pPr/>
              <a:t>‹#›</a:t>
            </a:fld>
            <a:endParaRPr lang="en-US"/>
          </a:p>
        </p:txBody>
      </p:sp>
    </p:spTree>
    <p:extLst>
      <p:ext uri="{BB962C8B-B14F-4D97-AF65-F5344CB8AC3E}">
        <p14:creationId xmlns:p14="http://schemas.microsoft.com/office/powerpoint/2010/main" val="34010012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377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A15FAF-41C3-43E5-909B-5BE61F81553C}" type="datetimeFigureOut">
              <a:rPr lang="en-US" smtClean="0">
                <a:solidFill>
                  <a:prstClr val="black"/>
                </a:solidFill>
              </a:rPr>
              <a:pPr/>
              <a:t>9/2/2022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03CA630-3E05-4DB9-B62D-7CA80E9BA3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555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BB16F715-E978-4817-8954-46E3933D0432}" type="datetimeFigureOut">
              <a:rPr lang="en-US"/>
              <a:pPr>
                <a:defRPr/>
              </a:pPr>
              <a:t>9/2/2022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53BFD305-A4CF-4CA8-89C3-DF87FAE557CA}" type="slidenum">
              <a:rPr lang="en-US"/>
              <a:pPr/>
              <a:t>‹#›</a:t>
            </a:fld>
            <a:endParaRPr lang="en-US"/>
          </a:p>
        </p:txBody>
      </p:sp>
    </p:spTree>
    <p:extLst>
      <p:ext uri="{BB962C8B-B14F-4D97-AF65-F5344CB8AC3E}">
        <p14:creationId xmlns:p14="http://schemas.microsoft.com/office/powerpoint/2010/main" val="247333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E9492FC0-D296-41E9-A30A-16B3772628FA}" type="datetimeFigureOut">
              <a:rPr lang="en-US"/>
              <a:pPr>
                <a:defRPr/>
              </a:pPr>
              <a:t>9/2/2022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361E5E92-C870-4BB6-9DEA-40D34346351D}" type="slidenum">
              <a:rPr lang="en-US"/>
              <a:pPr/>
              <a:t>‹#›</a:t>
            </a:fld>
            <a:endParaRPr lang="en-US"/>
          </a:p>
        </p:txBody>
      </p:sp>
    </p:spTree>
    <p:extLst>
      <p:ext uri="{BB962C8B-B14F-4D97-AF65-F5344CB8AC3E}">
        <p14:creationId xmlns:p14="http://schemas.microsoft.com/office/powerpoint/2010/main" val="1334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4"/>
          </p:nvPr>
        </p:nvSpPr>
        <p:spPr/>
        <p:txBody>
          <a:bodyPr/>
          <a:lstStyle>
            <a:lvl1pPr>
              <a:defRPr/>
            </a:lvl1pPr>
          </a:lstStyle>
          <a:p>
            <a:pPr>
              <a:defRPr/>
            </a:pPr>
            <a:fld id="{CB6FA924-DF2A-4F5E-B5DD-404A27811F33}" type="datetimeFigureOut">
              <a:rPr lang="en-US"/>
              <a:pPr>
                <a:defRPr/>
              </a:pPr>
              <a:t>9/2/2022</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fld id="{B445A480-8BB6-4AD2-B6E2-D8DACC4D22B2}" type="slidenum">
              <a:rPr lang="en-US"/>
              <a:pPr/>
              <a:t>‹#›</a:t>
            </a:fld>
            <a:endParaRPr lang="en-US"/>
          </a:p>
        </p:txBody>
      </p:sp>
    </p:spTree>
    <p:extLst>
      <p:ext uri="{BB962C8B-B14F-4D97-AF65-F5344CB8AC3E}">
        <p14:creationId xmlns:p14="http://schemas.microsoft.com/office/powerpoint/2010/main" val="227390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C00CD90F-FE6E-4178-802D-D5FFD32E7662}" type="datetimeFigureOut">
              <a:rPr lang="en-US"/>
              <a:pPr>
                <a:defRPr/>
              </a:pPr>
              <a:t>9/2/2022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BB3A30D7-30D6-4D41-8CD5-43A470ACFB38}" type="slidenum">
              <a:rPr lang="en-US"/>
              <a:pPr/>
              <a:t>‹#›</a:t>
            </a:fld>
            <a:endParaRPr lang="en-US"/>
          </a:p>
        </p:txBody>
      </p:sp>
    </p:spTree>
    <p:extLst>
      <p:ext uri="{BB962C8B-B14F-4D97-AF65-F5344CB8AC3E}">
        <p14:creationId xmlns:p14="http://schemas.microsoft.com/office/powerpoint/2010/main" val="125896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364D2F1C-7897-47A2-9E31-AC2ED274E82B}" type="datetimeFigureOut">
              <a:rPr lang="en-US"/>
              <a:pPr>
                <a:defRPr/>
              </a:pPr>
              <a:t>9/2/2022</a:t>
            </a:fld>
            <a:endParaRPr lang="en-US"/>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fld id="{2FAC12D7-E3B2-4135-870E-246871941A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a:defRPr>
      </a:lvl2pPr>
      <a:lvl3pPr algn="ctr" rtl="0" eaLnBrk="0" fontAlgn="base" hangingPunct="0">
        <a:lnSpc>
          <a:spcPct val="90000"/>
        </a:lnSpc>
        <a:spcBef>
          <a:spcPct val="0"/>
        </a:spcBef>
        <a:spcAft>
          <a:spcPct val="0"/>
        </a:spcAft>
        <a:defRPr sz="3600">
          <a:solidFill>
            <a:schemeClr val="tx1"/>
          </a:solidFill>
          <a:latin typeface="Tw Cen MT"/>
        </a:defRPr>
      </a:lvl3pPr>
      <a:lvl4pPr algn="ctr" rtl="0" eaLnBrk="0" fontAlgn="base" hangingPunct="0">
        <a:lnSpc>
          <a:spcPct val="90000"/>
        </a:lnSpc>
        <a:spcBef>
          <a:spcPct val="0"/>
        </a:spcBef>
        <a:spcAft>
          <a:spcPct val="0"/>
        </a:spcAft>
        <a:defRPr sz="3600">
          <a:solidFill>
            <a:schemeClr val="tx1"/>
          </a:solidFill>
          <a:latin typeface="Tw Cen MT"/>
        </a:defRPr>
      </a:lvl4pPr>
      <a:lvl5pPr algn="ctr" rtl="0" eaLnBrk="0" fontAlgn="base" hangingPunct="0">
        <a:lnSpc>
          <a:spcPct val="90000"/>
        </a:lnSpc>
        <a:spcBef>
          <a:spcPct val="0"/>
        </a:spcBef>
        <a:spcAft>
          <a:spcPct val="0"/>
        </a:spcAft>
        <a:defRPr sz="3600">
          <a:solidFill>
            <a:schemeClr val="tx1"/>
          </a:solidFill>
          <a:latin typeface="Tw Cen MT"/>
        </a:defRPr>
      </a:lvl5pPr>
      <a:lvl6pPr marL="457200" algn="ctr" rtl="0" fontAlgn="base">
        <a:lnSpc>
          <a:spcPct val="90000"/>
        </a:lnSpc>
        <a:spcBef>
          <a:spcPct val="0"/>
        </a:spcBef>
        <a:spcAft>
          <a:spcPct val="0"/>
        </a:spcAft>
        <a:defRPr sz="3600">
          <a:solidFill>
            <a:schemeClr val="tx1"/>
          </a:solidFill>
          <a:latin typeface="Tw Cen MT"/>
        </a:defRPr>
      </a:lvl6pPr>
      <a:lvl7pPr marL="914400" algn="ctr" rtl="0" fontAlgn="base">
        <a:lnSpc>
          <a:spcPct val="90000"/>
        </a:lnSpc>
        <a:spcBef>
          <a:spcPct val="0"/>
        </a:spcBef>
        <a:spcAft>
          <a:spcPct val="0"/>
        </a:spcAft>
        <a:defRPr sz="3600">
          <a:solidFill>
            <a:schemeClr val="tx1"/>
          </a:solidFill>
          <a:latin typeface="Tw Cen MT"/>
        </a:defRPr>
      </a:lvl7pPr>
      <a:lvl8pPr marL="1371600" algn="ctr" rtl="0" fontAlgn="base">
        <a:lnSpc>
          <a:spcPct val="90000"/>
        </a:lnSpc>
        <a:spcBef>
          <a:spcPct val="0"/>
        </a:spcBef>
        <a:spcAft>
          <a:spcPct val="0"/>
        </a:spcAft>
        <a:defRPr sz="3600">
          <a:solidFill>
            <a:schemeClr val="tx1"/>
          </a:solidFill>
          <a:latin typeface="Tw Cen MT"/>
        </a:defRPr>
      </a:lvl8pPr>
      <a:lvl9pPr marL="1828800" algn="ctr" rtl="0" fontAlgn="base">
        <a:lnSpc>
          <a:spcPct val="90000"/>
        </a:lnSpc>
        <a:spcBef>
          <a:spcPct val="0"/>
        </a:spcBef>
        <a:spcAft>
          <a:spcPct val="0"/>
        </a:spcAft>
        <a:defRPr sz="3600">
          <a:solidFill>
            <a:schemeClr val="tx1"/>
          </a:solidFill>
          <a:latin typeface="Tw Cen MT"/>
        </a:defRPr>
      </a:lvl9pPr>
    </p:titleStyle>
    <p:bodyStyle>
      <a:lvl1pPr marL="228600" indent="-228600" algn="l" rtl="0" eaLnBrk="0" fontAlgn="base" hangingPunct="0">
        <a:lnSpc>
          <a:spcPct val="120000"/>
        </a:lnSpc>
        <a:spcBef>
          <a:spcPts val="1000"/>
        </a:spcBef>
        <a:spcAft>
          <a:spcPct val="0"/>
        </a:spcAft>
        <a:buClr>
          <a:schemeClr val="tx1"/>
        </a:buClr>
        <a:buFont typeface="Arial"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3F2D9EA3-C427-40CA-A44F-A58F65E9C192}" type="datetimeFigureOut">
              <a:rPr lang="en-US">
                <a:solidFill>
                  <a:prstClr val="black"/>
                </a:solidFill>
              </a:rPr>
              <a:pPr>
                <a:defRPr/>
              </a:pPr>
              <a:t>9/2/2022</a:t>
            </a:fld>
            <a:endParaRPr lang="en-US">
              <a:solidFill>
                <a:prstClr val="black"/>
              </a:solidFill>
            </a:endParaRPr>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fld id="{39D2B478-BFDE-4E66-AB3A-AF6634B1918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6097061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a:defRPr>
      </a:lvl2pPr>
      <a:lvl3pPr algn="ctr" rtl="0" eaLnBrk="0" fontAlgn="base" hangingPunct="0">
        <a:lnSpc>
          <a:spcPct val="90000"/>
        </a:lnSpc>
        <a:spcBef>
          <a:spcPct val="0"/>
        </a:spcBef>
        <a:spcAft>
          <a:spcPct val="0"/>
        </a:spcAft>
        <a:defRPr sz="3600">
          <a:solidFill>
            <a:schemeClr val="tx1"/>
          </a:solidFill>
          <a:latin typeface="Tw Cen MT"/>
        </a:defRPr>
      </a:lvl3pPr>
      <a:lvl4pPr algn="ctr" rtl="0" eaLnBrk="0" fontAlgn="base" hangingPunct="0">
        <a:lnSpc>
          <a:spcPct val="90000"/>
        </a:lnSpc>
        <a:spcBef>
          <a:spcPct val="0"/>
        </a:spcBef>
        <a:spcAft>
          <a:spcPct val="0"/>
        </a:spcAft>
        <a:defRPr sz="3600">
          <a:solidFill>
            <a:schemeClr val="tx1"/>
          </a:solidFill>
          <a:latin typeface="Tw Cen MT"/>
        </a:defRPr>
      </a:lvl4pPr>
      <a:lvl5pPr algn="ctr" rtl="0" eaLnBrk="0" fontAlgn="base" hangingPunct="0">
        <a:lnSpc>
          <a:spcPct val="90000"/>
        </a:lnSpc>
        <a:spcBef>
          <a:spcPct val="0"/>
        </a:spcBef>
        <a:spcAft>
          <a:spcPct val="0"/>
        </a:spcAft>
        <a:defRPr sz="3600">
          <a:solidFill>
            <a:schemeClr val="tx1"/>
          </a:solidFill>
          <a:latin typeface="Tw Cen MT"/>
        </a:defRPr>
      </a:lvl5pPr>
      <a:lvl6pPr marL="457200" algn="ctr" rtl="0" fontAlgn="base">
        <a:lnSpc>
          <a:spcPct val="90000"/>
        </a:lnSpc>
        <a:spcBef>
          <a:spcPct val="0"/>
        </a:spcBef>
        <a:spcAft>
          <a:spcPct val="0"/>
        </a:spcAft>
        <a:defRPr sz="3600">
          <a:solidFill>
            <a:schemeClr val="tx1"/>
          </a:solidFill>
          <a:latin typeface="Tw Cen MT"/>
        </a:defRPr>
      </a:lvl6pPr>
      <a:lvl7pPr marL="914400" algn="ctr" rtl="0" fontAlgn="base">
        <a:lnSpc>
          <a:spcPct val="90000"/>
        </a:lnSpc>
        <a:spcBef>
          <a:spcPct val="0"/>
        </a:spcBef>
        <a:spcAft>
          <a:spcPct val="0"/>
        </a:spcAft>
        <a:defRPr sz="3600">
          <a:solidFill>
            <a:schemeClr val="tx1"/>
          </a:solidFill>
          <a:latin typeface="Tw Cen MT"/>
        </a:defRPr>
      </a:lvl7pPr>
      <a:lvl8pPr marL="1371600" algn="ctr" rtl="0" fontAlgn="base">
        <a:lnSpc>
          <a:spcPct val="90000"/>
        </a:lnSpc>
        <a:spcBef>
          <a:spcPct val="0"/>
        </a:spcBef>
        <a:spcAft>
          <a:spcPct val="0"/>
        </a:spcAft>
        <a:defRPr sz="3600">
          <a:solidFill>
            <a:schemeClr val="tx1"/>
          </a:solidFill>
          <a:latin typeface="Tw Cen MT"/>
        </a:defRPr>
      </a:lvl8pPr>
      <a:lvl9pPr marL="1828800" algn="ctr" rtl="0" fontAlgn="base">
        <a:lnSpc>
          <a:spcPct val="90000"/>
        </a:lnSpc>
        <a:spcBef>
          <a:spcPct val="0"/>
        </a:spcBef>
        <a:spcAft>
          <a:spcPct val="0"/>
        </a:spcAft>
        <a:defRPr sz="3600">
          <a:solidFill>
            <a:schemeClr val="tx1"/>
          </a:solidFill>
          <a:latin typeface="Tw Cen MT"/>
        </a:defRPr>
      </a:lvl9pPr>
    </p:titleStyle>
    <p:bodyStyle>
      <a:lvl1pPr marL="228600" indent="-228600" algn="l" rtl="0" eaLnBrk="0" fontAlgn="base" hangingPunct="0">
        <a:lnSpc>
          <a:spcPct val="120000"/>
        </a:lnSpc>
        <a:spcBef>
          <a:spcPts val="1000"/>
        </a:spcBef>
        <a:spcAft>
          <a:spcPct val="0"/>
        </a:spcAft>
        <a:buClr>
          <a:schemeClr val="tx1"/>
        </a:buClr>
        <a:buFont typeface="Arial"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defTabSz="457200" eaLnBrk="1" fontAlgn="auto" hangingPunct="1">
              <a:spcBef>
                <a:spcPts val="0"/>
              </a:spcBef>
              <a:spcAft>
                <a:spcPts val="0"/>
              </a:spcAft>
            </a:pPr>
            <a:fld id="{9CA15FAF-41C3-43E5-909B-5BE61F81553C}" type="datetimeFigureOut">
              <a:rPr lang="en-US" smtClean="0">
                <a:solidFill>
                  <a:prstClr val="black"/>
                </a:solidFill>
                <a:latin typeface="Tw Cen MT"/>
              </a:rPr>
              <a:pPr defTabSz="457200" eaLnBrk="1" fontAlgn="auto" hangingPunct="1">
                <a:spcBef>
                  <a:spcPts val="0"/>
                </a:spcBef>
                <a:spcAft>
                  <a:spcPts val="0"/>
                </a:spcAft>
              </a:pPr>
              <a:t>9/2/2022</a:t>
            </a:fld>
            <a:endParaRPr lang="en-US">
              <a:solidFill>
                <a:prstClr val="black"/>
              </a:solidFill>
              <a:latin typeface="Tw Cen MT"/>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defTabSz="457200" eaLnBrk="1" fontAlgn="auto" hangingPunct="1">
              <a:spcBef>
                <a:spcPts val="0"/>
              </a:spcBef>
              <a:spcAft>
                <a:spcPts val="0"/>
              </a:spcAft>
            </a:pPr>
            <a:endParaRPr lang="en-US">
              <a:solidFill>
                <a:prstClr val="black"/>
              </a:solidFill>
              <a:latin typeface="Tw Cen MT"/>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457200" eaLnBrk="1" fontAlgn="auto" hangingPunct="1">
              <a:spcBef>
                <a:spcPts val="0"/>
              </a:spcBef>
              <a:spcAft>
                <a:spcPts val="0"/>
              </a:spcAft>
            </a:pPr>
            <a:fld id="{503CA630-3E05-4DB9-B62D-7CA80E9BA35F}" type="slidenum">
              <a:rPr lang="en-US" smtClean="0">
                <a:solidFill>
                  <a:prstClr val="black"/>
                </a:solidFill>
                <a:latin typeface="Tw Cen MT"/>
              </a:rPr>
              <a:pPr defTabSz="457200" eaLnBrk="1" fontAlgn="auto" hangingPunct="1">
                <a:spcBef>
                  <a:spcPts val="0"/>
                </a:spcBef>
                <a:spcAft>
                  <a:spcPts val="0"/>
                </a:spcAft>
              </a:pPr>
              <a:t>‹#›</a:t>
            </a:fld>
            <a:endParaRPr lang="en-US">
              <a:solidFill>
                <a:prstClr val="black"/>
              </a:solidFill>
              <a:latin typeface="Tw Cen MT"/>
            </a:endParaRPr>
          </a:p>
        </p:txBody>
      </p:sp>
    </p:spTree>
    <p:extLst>
      <p:ext uri="{BB962C8B-B14F-4D97-AF65-F5344CB8AC3E}">
        <p14:creationId xmlns:p14="http://schemas.microsoft.com/office/powerpoint/2010/main" val="180144543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1.bin"/><Relationship Id="rId3" Type="http://schemas.openxmlformats.org/officeDocument/2006/relationships/image" Target="../media/image28.jpeg"/><Relationship Id="rId7" Type="http://schemas.openxmlformats.org/officeDocument/2006/relationships/oleObject" Target="../embeddings/oleObject18.bin"/><Relationship Id="rId12" Type="http://schemas.openxmlformats.org/officeDocument/2006/relationships/image" Target="../media/image37.wmf"/><Relationship Id="rId2" Type="http://schemas.openxmlformats.org/officeDocument/2006/relationships/slideLayout" Target="../slideLayouts/slideLayout7.xml"/><Relationship Id="rId16" Type="http://schemas.openxmlformats.org/officeDocument/2006/relationships/image" Target="../media/image39.wmf"/><Relationship Id="rId1" Type="http://schemas.openxmlformats.org/officeDocument/2006/relationships/vmlDrawing" Target="../drawings/vmlDrawing7.vml"/><Relationship Id="rId6" Type="http://schemas.openxmlformats.org/officeDocument/2006/relationships/image" Target="../media/image19.png"/><Relationship Id="rId11" Type="http://schemas.openxmlformats.org/officeDocument/2006/relationships/oleObject" Target="../embeddings/oleObject20.bin"/><Relationship Id="rId5" Type="http://schemas.openxmlformats.org/officeDocument/2006/relationships/image" Target="../media/image29.png"/><Relationship Id="rId15" Type="http://schemas.openxmlformats.org/officeDocument/2006/relationships/oleObject" Target="../embeddings/oleObject22.bin"/><Relationship Id="rId10" Type="http://schemas.openxmlformats.org/officeDocument/2006/relationships/image" Target="../media/image36.wmf"/><Relationship Id="rId4" Type="http://schemas.openxmlformats.org/officeDocument/2006/relationships/slide" Target="slide7.xml"/><Relationship Id="rId9" Type="http://schemas.openxmlformats.org/officeDocument/2006/relationships/oleObject" Target="../embeddings/oleObject19.bin"/><Relationship Id="rId14" Type="http://schemas.openxmlformats.org/officeDocument/2006/relationships/image" Target="../media/image38.wmf"/></Relationships>
</file>

<file path=ppt/slides/_rels/slide11.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26.bin"/><Relationship Id="rId3" Type="http://schemas.openxmlformats.org/officeDocument/2006/relationships/image" Target="../media/image28.jpeg"/><Relationship Id="rId7" Type="http://schemas.openxmlformats.org/officeDocument/2006/relationships/oleObject" Target="../embeddings/oleObject23.bin"/><Relationship Id="rId12"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9.png"/><Relationship Id="rId11" Type="http://schemas.openxmlformats.org/officeDocument/2006/relationships/oleObject" Target="../embeddings/oleObject25.bin"/><Relationship Id="rId5" Type="http://schemas.openxmlformats.org/officeDocument/2006/relationships/image" Target="../media/image29.png"/><Relationship Id="rId10" Type="http://schemas.openxmlformats.org/officeDocument/2006/relationships/image" Target="../media/image41.wmf"/><Relationship Id="rId4" Type="http://schemas.openxmlformats.org/officeDocument/2006/relationships/slide" Target="slide7.xml"/><Relationship Id="rId9" Type="http://schemas.openxmlformats.org/officeDocument/2006/relationships/oleObject" Target="../embeddings/oleObject24.bin"/><Relationship Id="rId14" Type="http://schemas.openxmlformats.org/officeDocument/2006/relationships/image" Target="../media/image43.wmf"/></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wmf"/><Relationship Id="rId5" Type="http://schemas.openxmlformats.org/officeDocument/2006/relationships/oleObject" Target="../embeddings/oleObject28.bin"/><Relationship Id="rId4" Type="http://schemas.openxmlformats.org/officeDocument/2006/relationships/image" Target="../media/image4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5.png"/><Relationship Id="rId7" Type="http://schemas.openxmlformats.org/officeDocument/2006/relationships/image" Target="../media/image47.wmf"/><Relationship Id="rId2" Type="http://schemas.openxmlformats.org/officeDocument/2006/relationships/slideLayout" Target="../slideLayouts/slideLayout24.xml"/><Relationship Id="rId1" Type="http://schemas.openxmlformats.org/officeDocument/2006/relationships/vmlDrawing" Target="../drawings/vmlDrawing10.vml"/><Relationship Id="rId6" Type="http://schemas.openxmlformats.org/officeDocument/2006/relationships/oleObject" Target="../embeddings/oleObject30.bin"/><Relationship Id="rId5" Type="http://schemas.openxmlformats.org/officeDocument/2006/relationships/image" Target="../media/image46.wmf"/><Relationship Id="rId4" Type="http://schemas.openxmlformats.org/officeDocument/2006/relationships/oleObject" Target="../embeddings/oleObject29.bin"/><Relationship Id="rId9" Type="http://schemas.openxmlformats.org/officeDocument/2006/relationships/image" Target="../media/image48.wm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9.xml"/><Relationship Id="rId1" Type="http://schemas.openxmlformats.org/officeDocument/2006/relationships/vmlDrawing" Target="../drawings/vmlDrawing11.vml"/><Relationship Id="rId6" Type="http://schemas.openxmlformats.org/officeDocument/2006/relationships/image" Target="../media/image50.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3.wmf"/><Relationship Id="rId2" Type="http://schemas.openxmlformats.org/officeDocument/2006/relationships/slideLayout" Target="../slideLayouts/slideLayout19.xml"/><Relationship Id="rId1" Type="http://schemas.openxmlformats.org/officeDocument/2006/relationships/vmlDrawing" Target="../drawings/vmlDrawing12.vml"/><Relationship Id="rId6" Type="http://schemas.openxmlformats.org/officeDocument/2006/relationships/image" Target="../media/image51.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0.wmf"/><Relationship Id="rId4" Type="http://schemas.openxmlformats.org/officeDocument/2006/relationships/image" Target="../media/image49.wmf"/><Relationship Id="rId9" Type="http://schemas.openxmlformats.org/officeDocument/2006/relationships/oleObject" Target="../embeddings/oleObject40.bin"/><Relationship Id="rId14" Type="http://schemas.openxmlformats.org/officeDocument/2006/relationships/image" Target="../media/image54.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19.xml"/><Relationship Id="rId1" Type="http://schemas.openxmlformats.org/officeDocument/2006/relationships/vmlDrawing" Target="../drawings/vmlDrawing13.vml"/><Relationship Id="rId6" Type="http://schemas.openxmlformats.org/officeDocument/2006/relationships/image" Target="../media/image56.wmf"/><Relationship Id="rId5" Type="http://schemas.openxmlformats.org/officeDocument/2006/relationships/oleObject" Target="../embeddings/oleObject44.bin"/><Relationship Id="rId4" Type="http://schemas.openxmlformats.org/officeDocument/2006/relationships/image" Target="../media/image55.wmf"/></Relationships>
</file>

<file path=ppt/slides/_rels/slide21.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19.xml"/><Relationship Id="rId1" Type="http://schemas.openxmlformats.org/officeDocument/2006/relationships/vmlDrawing" Target="../drawings/vmlDrawing14.vml"/><Relationship Id="rId6" Type="http://schemas.openxmlformats.org/officeDocument/2006/relationships/image" Target="../media/image59.wmf"/><Relationship Id="rId5" Type="http://schemas.openxmlformats.org/officeDocument/2006/relationships/oleObject" Target="../embeddings/oleObject47.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9.bin"/></Relationships>
</file>

<file path=ppt/slides/_rels/slide2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19.xml"/><Relationship Id="rId1" Type="http://schemas.openxmlformats.org/officeDocument/2006/relationships/vmlDrawing" Target="../drawings/vmlDrawing15.vml"/><Relationship Id="rId6" Type="http://schemas.openxmlformats.org/officeDocument/2006/relationships/image" Target="../media/image63.wmf"/><Relationship Id="rId5" Type="http://schemas.openxmlformats.org/officeDocument/2006/relationships/oleObject" Target="../embeddings/oleObject51.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9.xml"/><Relationship Id="rId1" Type="http://schemas.openxmlformats.org/officeDocument/2006/relationships/vmlDrawing" Target="../drawings/vmlDrawing16.vml"/><Relationship Id="rId6" Type="http://schemas.openxmlformats.org/officeDocument/2006/relationships/image" Target="../media/image67.wmf"/><Relationship Id="rId5" Type="http://schemas.openxmlformats.org/officeDocument/2006/relationships/oleObject" Target="../embeddings/oleObject55.bin"/><Relationship Id="rId4" Type="http://schemas.openxmlformats.org/officeDocument/2006/relationships/image" Target="../media/image6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9.xml"/><Relationship Id="rId1" Type="http://schemas.openxmlformats.org/officeDocument/2006/relationships/vmlDrawing" Target="../drawings/vmlDrawing17.vml"/><Relationship Id="rId6" Type="http://schemas.openxmlformats.org/officeDocument/2006/relationships/image" Target="../media/image69.wmf"/><Relationship Id="rId5" Type="http://schemas.openxmlformats.org/officeDocument/2006/relationships/oleObject" Target="../embeddings/oleObject57.bin"/><Relationship Id="rId4" Type="http://schemas.openxmlformats.org/officeDocument/2006/relationships/image" Target="../media/image6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74.wmf"/><Relationship Id="rId3" Type="http://schemas.openxmlformats.org/officeDocument/2006/relationships/image" Target="../media/image5.png"/><Relationship Id="rId7" Type="http://schemas.openxmlformats.org/officeDocument/2006/relationships/image" Target="../media/image71.wmf"/><Relationship Id="rId12" Type="http://schemas.openxmlformats.org/officeDocument/2006/relationships/oleObject" Target="../embeddings/oleObject62.bin"/><Relationship Id="rId2" Type="http://schemas.openxmlformats.org/officeDocument/2006/relationships/slideLayout" Target="../slideLayouts/slideLayout41.xml"/><Relationship Id="rId1" Type="http://schemas.openxmlformats.org/officeDocument/2006/relationships/vmlDrawing" Target="../drawings/vmlDrawing18.vml"/><Relationship Id="rId6" Type="http://schemas.openxmlformats.org/officeDocument/2006/relationships/oleObject" Target="../embeddings/oleObject59.bin"/><Relationship Id="rId11" Type="http://schemas.openxmlformats.org/officeDocument/2006/relationships/image" Target="../media/image73.wmf"/><Relationship Id="rId5" Type="http://schemas.openxmlformats.org/officeDocument/2006/relationships/image" Target="../media/image70.wmf"/><Relationship Id="rId15" Type="http://schemas.openxmlformats.org/officeDocument/2006/relationships/image" Target="../media/image75.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72.wmf"/><Relationship Id="rId14" Type="http://schemas.openxmlformats.org/officeDocument/2006/relationships/oleObject" Target="../embeddings/oleObject63.bin"/></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36.xml"/><Relationship Id="rId1" Type="http://schemas.openxmlformats.org/officeDocument/2006/relationships/vmlDrawing" Target="../drawings/vmlDrawing19.vml"/><Relationship Id="rId6" Type="http://schemas.openxmlformats.org/officeDocument/2006/relationships/image" Target="../media/image76.wmf"/><Relationship Id="rId5" Type="http://schemas.openxmlformats.org/officeDocument/2006/relationships/oleObject" Target="../embeddings/oleObject65.bin"/><Relationship Id="rId4" Type="http://schemas.openxmlformats.org/officeDocument/2006/relationships/image" Target="../media/image50.wmf"/></Relationships>
</file>

<file path=ppt/slides/_rels/slide29.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2.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oleObject" Target="../embeddings/oleObject72.bin"/><Relationship Id="rId2" Type="http://schemas.openxmlformats.org/officeDocument/2006/relationships/slideLayout" Target="../slideLayouts/slideLayout36.xml"/><Relationship Id="rId16" Type="http://schemas.openxmlformats.org/officeDocument/2006/relationships/image" Target="../media/image83.wmf"/><Relationship Id="rId1" Type="http://schemas.openxmlformats.org/officeDocument/2006/relationships/vmlDrawing" Target="../drawings/vmlDrawing20.vml"/><Relationship Id="rId6" Type="http://schemas.openxmlformats.org/officeDocument/2006/relationships/image" Target="../media/image79.wmf"/><Relationship Id="rId11" Type="http://schemas.openxmlformats.org/officeDocument/2006/relationships/image" Target="../media/image81.wmf"/><Relationship Id="rId5" Type="http://schemas.openxmlformats.org/officeDocument/2006/relationships/oleObject" Target="../embeddings/oleObject68.bin"/><Relationship Id="rId15" Type="http://schemas.openxmlformats.org/officeDocument/2006/relationships/oleObject" Target="../embeddings/oleObject74.bin"/><Relationship Id="rId10" Type="http://schemas.openxmlformats.org/officeDocument/2006/relationships/oleObject" Target="../embeddings/oleObject71.bin"/><Relationship Id="rId4" Type="http://schemas.openxmlformats.org/officeDocument/2006/relationships/image" Target="../media/image78.wmf"/><Relationship Id="rId9" Type="http://schemas.openxmlformats.org/officeDocument/2006/relationships/oleObject" Target="../embeddings/oleObject70.bin"/><Relationship Id="rId14" Type="http://schemas.openxmlformats.org/officeDocument/2006/relationships/oleObject" Target="../embeddings/oleObject7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88.wmf"/><Relationship Id="rId2" Type="http://schemas.openxmlformats.org/officeDocument/2006/relationships/slideLayout" Target="../slideLayouts/slideLayout36.xml"/><Relationship Id="rId1" Type="http://schemas.openxmlformats.org/officeDocument/2006/relationships/vmlDrawing" Target="../drawings/vmlDrawing21.vml"/><Relationship Id="rId6" Type="http://schemas.openxmlformats.org/officeDocument/2006/relationships/image" Target="../media/image85.wmf"/><Relationship Id="rId11" Type="http://schemas.openxmlformats.org/officeDocument/2006/relationships/oleObject" Target="../embeddings/oleObject79.bin"/><Relationship Id="rId5" Type="http://schemas.openxmlformats.org/officeDocument/2006/relationships/oleObject" Target="../embeddings/oleObject76.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78.bin"/></Relationships>
</file>

<file path=ppt/slides/_rels/slide31.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36.xml"/><Relationship Id="rId1" Type="http://schemas.openxmlformats.org/officeDocument/2006/relationships/vmlDrawing" Target="../drawings/vmlDrawing22.vml"/><Relationship Id="rId6" Type="http://schemas.openxmlformats.org/officeDocument/2006/relationships/image" Target="../media/image90.wmf"/><Relationship Id="rId5" Type="http://schemas.openxmlformats.org/officeDocument/2006/relationships/oleObject" Target="../embeddings/oleObject81.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83.bin"/></Relationships>
</file>

<file path=ppt/slides/_rels/slide32.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97.wmf"/><Relationship Id="rId2" Type="http://schemas.openxmlformats.org/officeDocument/2006/relationships/slideLayout" Target="../slideLayouts/slideLayout36.xml"/><Relationship Id="rId1" Type="http://schemas.openxmlformats.org/officeDocument/2006/relationships/vmlDrawing" Target="../drawings/vmlDrawing23.vml"/><Relationship Id="rId6" Type="http://schemas.openxmlformats.org/officeDocument/2006/relationships/image" Target="../media/image94.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87.bin"/><Relationship Id="rId14" Type="http://schemas.openxmlformats.org/officeDocument/2006/relationships/image" Target="../media/image98.wmf"/></Relationships>
</file>

<file path=ppt/slides/_rels/slide33.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102.wmf"/><Relationship Id="rId2" Type="http://schemas.openxmlformats.org/officeDocument/2006/relationships/slideLayout" Target="../slideLayouts/slideLayout36.xml"/><Relationship Id="rId1" Type="http://schemas.openxmlformats.org/officeDocument/2006/relationships/vmlDrawing" Target="../drawings/vmlDrawing24.vml"/><Relationship Id="rId6" Type="http://schemas.openxmlformats.org/officeDocument/2006/relationships/image" Target="../media/image95.wmf"/><Relationship Id="rId11" Type="http://schemas.openxmlformats.org/officeDocument/2006/relationships/oleObject" Target="../embeddings/oleObject94.bin"/><Relationship Id="rId5" Type="http://schemas.openxmlformats.org/officeDocument/2006/relationships/oleObject" Target="../embeddings/oleObject91.bin"/><Relationship Id="rId10" Type="http://schemas.openxmlformats.org/officeDocument/2006/relationships/image" Target="../media/image101.wmf"/><Relationship Id="rId4" Type="http://schemas.openxmlformats.org/officeDocument/2006/relationships/image" Target="../media/image99.wmf"/><Relationship Id="rId9" Type="http://schemas.openxmlformats.org/officeDocument/2006/relationships/oleObject" Target="../embeddings/oleObject93.bin"/></Relationships>
</file>

<file path=ppt/slides/_rels/slide34.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07.wmf"/><Relationship Id="rId2" Type="http://schemas.openxmlformats.org/officeDocument/2006/relationships/slideLayout" Target="../slideLayouts/slideLayout36.xml"/><Relationship Id="rId1" Type="http://schemas.openxmlformats.org/officeDocument/2006/relationships/vmlDrawing" Target="../drawings/vmlDrawing25.vml"/><Relationship Id="rId6" Type="http://schemas.openxmlformats.org/officeDocument/2006/relationships/image" Target="../media/image104.w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98.bin"/></Relationships>
</file>

<file path=ppt/slides/_rels/slide3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g"/><Relationship Id="rId1" Type="http://schemas.openxmlformats.org/officeDocument/2006/relationships/slideLayout" Target="../slideLayouts/slideLayout36.xml"/><Relationship Id="rId4" Type="http://schemas.openxmlformats.org/officeDocument/2006/relationships/image" Target="../media/image60.svg"/></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6.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9.png"/><Relationship Id="rId3" Type="http://schemas.openxmlformats.org/officeDocument/2006/relationships/slide" Target="slide8.xml"/><Relationship Id="rId7" Type="http://schemas.openxmlformats.org/officeDocument/2006/relationships/slide" Target="slide9.xml"/><Relationship Id="rId12"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slide" Target="slide12.xml"/><Relationship Id="rId5" Type="http://schemas.openxmlformats.org/officeDocument/2006/relationships/slide" Target="slide10.xm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8.jpeg"/><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image" Target="../media/image29.png"/><Relationship Id="rId4" Type="http://schemas.openxmlformats.org/officeDocument/2006/relationships/slide" Target="slide7.xml"/><Relationship Id="rId9"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16.bin"/><Relationship Id="rId3" Type="http://schemas.openxmlformats.org/officeDocument/2006/relationships/image" Target="../media/image28.jpeg"/><Relationship Id="rId7" Type="http://schemas.openxmlformats.org/officeDocument/2006/relationships/oleObject" Target="../embeddings/oleObject13.bin"/><Relationship Id="rId12" Type="http://schemas.openxmlformats.org/officeDocument/2006/relationships/image" Target="../media/image32.wmf"/><Relationship Id="rId2" Type="http://schemas.openxmlformats.org/officeDocument/2006/relationships/slideLayout" Target="../slideLayouts/slideLayout7.xml"/><Relationship Id="rId16" Type="http://schemas.openxmlformats.org/officeDocument/2006/relationships/image" Target="../media/image34.wmf"/><Relationship Id="rId1" Type="http://schemas.openxmlformats.org/officeDocument/2006/relationships/vmlDrawing" Target="../drawings/vmlDrawing6.vml"/><Relationship Id="rId6" Type="http://schemas.openxmlformats.org/officeDocument/2006/relationships/image" Target="../media/image19.png"/><Relationship Id="rId11" Type="http://schemas.openxmlformats.org/officeDocument/2006/relationships/oleObject" Target="../embeddings/oleObject15.bin"/><Relationship Id="rId5" Type="http://schemas.openxmlformats.org/officeDocument/2006/relationships/image" Target="../media/image29.png"/><Relationship Id="rId15" Type="http://schemas.openxmlformats.org/officeDocument/2006/relationships/oleObject" Target="../embeddings/oleObject17.bin"/><Relationship Id="rId10" Type="http://schemas.openxmlformats.org/officeDocument/2006/relationships/image" Target="../media/image31.wmf"/><Relationship Id="rId4" Type="http://schemas.openxmlformats.org/officeDocument/2006/relationships/slide" Target="slide7.xml"/><Relationship Id="rId9" Type="http://schemas.openxmlformats.org/officeDocument/2006/relationships/oleObject" Target="../embeddings/oleObject14.bin"/><Relationship Id="rId1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5306" y="255538"/>
            <a:ext cx="5299669"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KHỞI ĐỘNG</a:t>
            </a:r>
          </a:p>
        </p:txBody>
      </p:sp>
      <p:pic>
        <p:nvPicPr>
          <p:cNvPr id="20483" name="Picture 12" descr="hocba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261938"/>
            <a:ext cx="163988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2" descr="hocba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5588"/>
            <a:ext cx="15446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2"/>
          <p:cNvSpPr>
            <a:spLocks noChangeArrowheads="1"/>
          </p:cNvSpPr>
          <p:nvPr/>
        </p:nvSpPr>
        <p:spPr bwMode="auto">
          <a:xfrm>
            <a:off x="2982913" y="1855788"/>
            <a:ext cx="6743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000">
                <a:latin typeface="Times New Roman" pitchFamily="18" charset="0"/>
                <a:cs typeface="Times New Roman" pitchFamily="18" charset="0"/>
              </a:rPr>
              <a:t>Các biểu thức sau đây gọi là gì?</a:t>
            </a:r>
            <a:endParaRPr lang="en-US" altLang="en-US" sz="4000"/>
          </a:p>
        </p:txBody>
      </p:sp>
      <p:sp>
        <p:nvSpPr>
          <p:cNvPr id="4" name="Rectangle 9"/>
          <p:cNvSpPr>
            <a:spLocks noChangeArrowheads="1"/>
          </p:cNvSpPr>
          <p:nvPr/>
        </p:nvSpPr>
        <p:spPr bwMode="auto">
          <a:xfrm>
            <a:off x="3754438" y="2805113"/>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0487" name="Object 4"/>
          <p:cNvGraphicFramePr>
            <a:graphicFrameLocks noChangeAspect="1"/>
          </p:cNvGraphicFramePr>
          <p:nvPr/>
        </p:nvGraphicFramePr>
        <p:xfrm>
          <a:off x="4038600" y="2563813"/>
          <a:ext cx="3248025" cy="623887"/>
        </p:xfrm>
        <a:graphic>
          <a:graphicData uri="http://schemas.openxmlformats.org/presentationml/2006/ole">
            <mc:AlternateContent xmlns:mc="http://schemas.openxmlformats.org/markup-compatibility/2006">
              <mc:Choice xmlns:v="urn:schemas-microsoft-com:vml" Requires="v">
                <p:oleObj spid="_x0000_s20494" name="Equation" r:id="rId4" imgW="1193800" imgH="228600" progId="Equation.DSMT4">
                  <p:embed/>
                </p:oleObj>
              </mc:Choice>
              <mc:Fallback>
                <p:oleObj name="Equation" r:id="rId4" imgW="119380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563813"/>
                        <a:ext cx="32480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11"/>
          <p:cNvSpPr>
            <a:spLocks noChangeArrowheads="1"/>
          </p:cNvSpPr>
          <p:nvPr/>
        </p:nvSpPr>
        <p:spPr bwMode="auto">
          <a:xfrm>
            <a:off x="1490663" y="3935413"/>
            <a:ext cx="2259012"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biểu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thức</a:t>
            </a:r>
            <a:r>
              <a:rPr lang="en-US" altLang="en-US" sz="2800" dirty="0" smtClean="0">
                <a:latin typeface="Times New Roman" panose="02020603050405020304" pitchFamily="18" charset="0"/>
                <a:cs typeface="Times New Roman" panose="02020603050405020304" pitchFamily="18" charset="0"/>
              </a:rPr>
              <a:t> </a:t>
            </a:r>
          </a:p>
        </p:txBody>
      </p:sp>
      <p:graphicFrame>
        <p:nvGraphicFramePr>
          <p:cNvPr id="20489" name="Object 6"/>
          <p:cNvGraphicFramePr>
            <a:graphicFrameLocks noChangeAspect="1"/>
          </p:cNvGraphicFramePr>
          <p:nvPr/>
        </p:nvGraphicFramePr>
        <p:xfrm>
          <a:off x="3721100" y="3908425"/>
          <a:ext cx="3038475" cy="584200"/>
        </p:xfrm>
        <a:graphic>
          <a:graphicData uri="http://schemas.openxmlformats.org/presentationml/2006/ole">
            <mc:AlternateContent xmlns:mc="http://schemas.openxmlformats.org/markup-compatibility/2006">
              <mc:Choice xmlns:v="urn:schemas-microsoft-com:vml" Requires="v">
                <p:oleObj spid="_x0000_s20495" name="Equation" r:id="rId6" imgW="1193800" imgH="228600" progId="Equation.DSMT4">
                  <p:embed/>
                </p:oleObj>
              </mc:Choice>
              <mc:Fallback>
                <p:oleObj name="Equation" r:id="rId6" imgW="1193800" imgH="2286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3908425"/>
                        <a:ext cx="3038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1"/>
          <p:cNvSpPr>
            <a:spLocks noChangeArrowheads="1"/>
          </p:cNvSpPr>
          <p:nvPr/>
        </p:nvSpPr>
        <p:spPr bwMode="auto">
          <a:xfrm>
            <a:off x="6832600" y="3910013"/>
            <a:ext cx="3036888"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2800" smtClean="0">
                <a:latin typeface="Times New Roman" panose="02020603050405020304" pitchFamily="18" charset="0"/>
                <a:cs typeface="Times New Roman" panose="02020603050405020304" pitchFamily="18" charset="0"/>
              </a:rPr>
              <a:t>là đa thức một biến </a:t>
            </a:r>
          </a:p>
        </p:txBody>
      </p:sp>
      <p:sp>
        <p:nvSpPr>
          <p:cNvPr id="15" name="Rectangle 11"/>
          <p:cNvSpPr>
            <a:spLocks noChangeArrowheads="1"/>
          </p:cNvSpPr>
          <p:nvPr/>
        </p:nvSpPr>
        <p:spPr bwMode="auto">
          <a:xfrm>
            <a:off x="5262563" y="3179763"/>
            <a:ext cx="995362" cy="5857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u="sng" dirty="0" smtClean="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circle(in)">
                                      <p:cBhvr>
                                        <p:cTn id="7" dur="2000"/>
                                        <p:tgtEl>
                                          <p:spTgt spid="20485"/>
                                        </p:tgtEl>
                                      </p:cBhvr>
                                    </p:animEffect>
                                  </p:childTnLst>
                                </p:cTn>
                              </p:par>
                              <p:par>
                                <p:cTn id="8" presetID="6" presetClass="entr" presetSubtype="16" fill="hold" nodeType="withEffect">
                                  <p:stCondLst>
                                    <p:cond delay="0"/>
                                  </p:stCondLst>
                                  <p:childTnLst>
                                    <p:set>
                                      <p:cBhvr>
                                        <p:cTn id="9" dur="1" fill="hold">
                                          <p:stCondLst>
                                            <p:cond delay="0"/>
                                          </p:stCondLst>
                                        </p:cTn>
                                        <p:tgtEl>
                                          <p:spTgt spid="20487"/>
                                        </p:tgtEl>
                                        <p:attrNameLst>
                                          <p:attrName>style.visibility</p:attrName>
                                        </p:attrNameLst>
                                      </p:cBhvr>
                                      <p:to>
                                        <p:strVal val="visible"/>
                                      </p:to>
                                    </p:set>
                                    <p:animEffect transition="in" filter="circle(in)">
                                      <p:cBhvr>
                                        <p:cTn id="10" dur="2000"/>
                                        <p:tgtEl>
                                          <p:spTgt spid="204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20489"/>
                                        </p:tgtEl>
                                        <p:attrNameLst>
                                          <p:attrName>style.visibility</p:attrName>
                                        </p:attrNameLst>
                                      </p:cBhvr>
                                      <p:to>
                                        <p:strVal val="visible"/>
                                      </p:to>
                                    </p:set>
                                    <p:animEffect transition="in" filter="wipe(down)">
                                      <p:cBhvr>
                                        <p:cTn id="23" dur="500"/>
                                        <p:tgtEl>
                                          <p:spTgt spid="2048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6"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516063" y="349250"/>
            <a:ext cx="8988425" cy="1079500"/>
          </a:xfrm>
          <a:prstGeom prst="snip2DiagRect">
            <a:avLst/>
          </a:prstGeom>
        </p:spPr>
        <p:style>
          <a:lnRef idx="3">
            <a:schemeClr val="lt1"/>
          </a:lnRef>
          <a:fillRef idx="1">
            <a:schemeClr val="accent3"/>
          </a:fillRef>
          <a:effectRef idx="1">
            <a:schemeClr val="accent3"/>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3600" dirty="0" smtClean="0">
              <a:solidFill>
                <a:srgbClr val="FF0000"/>
              </a:solidFill>
              <a:latin typeface="Calibri" panose="020F0502020204030204" pitchFamily="34" charset="0"/>
            </a:endParaRPr>
          </a:p>
        </p:txBody>
      </p:sp>
      <p:pic>
        <p:nvPicPr>
          <p:cNvPr id="29699"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2088" y="5148263"/>
            <a:ext cx="20018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Tieng-yeah-tre-con-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4913" y="5683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nip Diagonal Corner Rectangle 2"/>
          <p:cNvSpPr/>
          <p:nvPr/>
        </p:nvSpPr>
        <p:spPr>
          <a:xfrm>
            <a:off x="1371600" y="1971675"/>
            <a:ext cx="4038600" cy="1296988"/>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just" defTabSz="457200" eaLnBrk="1" fontAlgn="auto" hangingPunct="1">
              <a:lnSpc>
                <a:spcPct val="115000"/>
              </a:lnSpc>
              <a:spcBef>
                <a:spcPts val="0"/>
              </a:spcBef>
              <a:spcAft>
                <a:spcPts val="1000"/>
              </a:spcAft>
              <a:defRPr/>
            </a:pPr>
            <a:r>
              <a:rPr lang="en-US" sz="3600" dirty="0">
                <a:solidFill>
                  <a:prstClr val="black"/>
                </a:solidFill>
                <a:latin typeface="Times New Roman" panose="02020603050405020304" pitchFamily="18" charset="0"/>
                <a:ea typeface="Calibri" panose="020F0502020204030204" pitchFamily="34" charset="0"/>
              </a:rPr>
              <a:t>           A.  </a:t>
            </a:r>
          </a:p>
        </p:txBody>
      </p:sp>
      <p:sp>
        <p:nvSpPr>
          <p:cNvPr id="12" name="Snip Diagonal Corner Rectangle 11"/>
          <p:cNvSpPr/>
          <p:nvPr/>
        </p:nvSpPr>
        <p:spPr>
          <a:xfrm>
            <a:off x="6707188" y="2024063"/>
            <a:ext cx="4286250" cy="12954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3200" dirty="0">
                <a:solidFill>
                  <a:srgbClr val="000000"/>
                </a:solidFill>
                <a:latin typeface="Times New Roman" panose="02020603050405020304" pitchFamily="18" charset="0"/>
              </a:rPr>
              <a:t>B.</a:t>
            </a:r>
            <a:endParaRPr lang="en-US" sz="3200" dirty="0">
              <a:solidFill>
                <a:prstClr val="black"/>
              </a:solidFill>
            </a:endParaRPr>
          </a:p>
        </p:txBody>
      </p:sp>
      <p:pic>
        <p:nvPicPr>
          <p:cNvPr id="29703"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8150" y="6926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nip Diagonal Corner Rectangle 13"/>
          <p:cNvSpPr/>
          <p:nvPr/>
        </p:nvSpPr>
        <p:spPr>
          <a:xfrm>
            <a:off x="6731000" y="4251325"/>
            <a:ext cx="4394200" cy="12954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200" dirty="0" smtClean="0">
                <a:solidFill>
                  <a:srgbClr val="000000"/>
                </a:solidFill>
                <a:latin typeface="Times New Roman" panose="02020603050405020304" pitchFamily="18" charset="0"/>
                <a:cs typeface="Times New Roman" panose="02020603050405020304" pitchFamily="18" charset="0"/>
              </a:rPr>
              <a:t>D.</a:t>
            </a:r>
            <a:endParaRPr lang="en-US" altLang="en-US" sz="3200" dirty="0" smtClean="0">
              <a:solidFill>
                <a:srgbClr val="000000"/>
              </a:solidFill>
              <a:latin typeface="Calibri" panose="020F0502020204030204" pitchFamily="34" charset="0"/>
            </a:endParaRPr>
          </a:p>
        </p:txBody>
      </p:sp>
      <p:sp>
        <p:nvSpPr>
          <p:cNvPr id="15" name="Snip Diagonal Corner Rectangle 14"/>
          <p:cNvSpPr/>
          <p:nvPr/>
        </p:nvSpPr>
        <p:spPr>
          <a:xfrm>
            <a:off x="1371600" y="4143375"/>
            <a:ext cx="4038600" cy="12954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600" dirty="0" smtClean="0">
                <a:solidFill>
                  <a:srgbClr val="000000"/>
                </a:solidFill>
                <a:latin typeface="Times New Roman" panose="02020603050405020304" pitchFamily="18" charset="0"/>
                <a:cs typeface="Times New Roman" panose="02020603050405020304" pitchFamily="18" charset="0"/>
              </a:rPr>
              <a:t>C.</a:t>
            </a:r>
            <a:endParaRPr lang="en-US" altLang="en-US" sz="3600" dirty="0" smtClean="0">
              <a:solidFill>
                <a:srgbClr val="000000"/>
              </a:solidFill>
              <a:latin typeface="Calibri" panose="020F0502020204030204" pitchFamily="34" charset="0"/>
            </a:endParaRPr>
          </a:p>
        </p:txBody>
      </p:sp>
      <p:pic>
        <p:nvPicPr>
          <p:cNvPr id="29706"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7325" y="71088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7288" y="71770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3"/>
          <p:cNvSpPr>
            <a:spLocks noChangeArrowheads="1"/>
          </p:cNvSpPr>
          <p:nvPr/>
        </p:nvSpPr>
        <p:spPr bwMode="auto">
          <a:xfrm>
            <a:off x="1654175" y="542925"/>
            <a:ext cx="5838825" cy="5857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smtClean="0">
                <a:solidFill>
                  <a:schemeClr val="bg1"/>
                </a:solidFill>
                <a:latin typeface="Times New Roman" panose="02020603050405020304" pitchFamily="18" charset="0"/>
                <a:cs typeface="Times New Roman" panose="02020603050405020304" pitchFamily="18" charset="0"/>
              </a:rPr>
              <a:t>Kết quả tìm được của biểu thức </a:t>
            </a:r>
          </a:p>
        </p:txBody>
      </p:sp>
      <p:graphicFrame>
        <p:nvGraphicFramePr>
          <p:cNvPr id="29709" name="Object 4"/>
          <p:cNvGraphicFramePr>
            <a:graphicFrameLocks noChangeAspect="1"/>
          </p:cNvGraphicFramePr>
          <p:nvPr/>
        </p:nvGraphicFramePr>
        <p:xfrm>
          <a:off x="7364413" y="573088"/>
          <a:ext cx="2085975" cy="600075"/>
        </p:xfrm>
        <a:graphic>
          <a:graphicData uri="http://schemas.openxmlformats.org/presentationml/2006/ole">
            <mc:AlternateContent xmlns:mc="http://schemas.openxmlformats.org/markup-compatibility/2006">
              <mc:Choice xmlns:v="urn:schemas-microsoft-com:vml" Requires="v">
                <p:oleObj spid="_x0000_s29724" name="Equation" r:id="rId7" imgW="698197" imgH="203112" progId="Equation.DSMT4">
                  <p:embed/>
                </p:oleObj>
              </mc:Choice>
              <mc:Fallback>
                <p:oleObj name="Equation" r:id="rId7" imgW="698197" imgH="203112"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4413" y="573088"/>
                        <a:ext cx="20859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15"/>
          <p:cNvSpPr>
            <a:spLocks noChangeArrowheads="1"/>
          </p:cNvSpPr>
          <p:nvPr/>
        </p:nvSpPr>
        <p:spPr bwMode="auto">
          <a:xfrm>
            <a:off x="3276600" y="26162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9711" name="Object 6"/>
          <p:cNvGraphicFramePr>
            <a:graphicFrameLocks noChangeAspect="1"/>
          </p:cNvGraphicFramePr>
          <p:nvPr/>
        </p:nvGraphicFramePr>
        <p:xfrm>
          <a:off x="3390900" y="2290763"/>
          <a:ext cx="1116013" cy="650875"/>
        </p:xfrm>
        <a:graphic>
          <a:graphicData uri="http://schemas.openxmlformats.org/presentationml/2006/ole">
            <mc:AlternateContent xmlns:mc="http://schemas.openxmlformats.org/markup-compatibility/2006">
              <mc:Choice xmlns:v="urn:schemas-microsoft-com:vml" Requires="v">
                <p:oleObj spid="_x0000_s29725" name="Equation" r:id="rId9" imgW="342751" imgH="203112" progId="Equation.DSMT4">
                  <p:embed/>
                </p:oleObj>
              </mc:Choice>
              <mc:Fallback>
                <p:oleObj name="Equation" r:id="rId9" imgW="342751" imgH="203112"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0900" y="2290763"/>
                        <a:ext cx="11160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19"/>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9713" name="Object 10"/>
          <p:cNvGraphicFramePr>
            <a:graphicFrameLocks noChangeAspect="1"/>
          </p:cNvGraphicFramePr>
          <p:nvPr/>
        </p:nvGraphicFramePr>
        <p:xfrm>
          <a:off x="9623425" y="2246313"/>
          <a:ext cx="847725" cy="658812"/>
        </p:xfrm>
        <a:graphic>
          <a:graphicData uri="http://schemas.openxmlformats.org/presentationml/2006/ole">
            <mc:AlternateContent xmlns:mc="http://schemas.openxmlformats.org/markup-compatibility/2006">
              <mc:Choice xmlns:v="urn:schemas-microsoft-com:vml" Requires="v">
                <p:oleObj spid="_x0000_s29726" name="Equation" r:id="rId11" imgW="253780" imgH="203024" progId="Equation.DSMT4">
                  <p:embed/>
                </p:oleObj>
              </mc:Choice>
              <mc:Fallback>
                <p:oleObj name="Equation" r:id="rId11" imgW="253780" imgH="203024"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23425" y="2246313"/>
                        <a:ext cx="8477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21"/>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9715" name="Object 15"/>
          <p:cNvGraphicFramePr>
            <a:graphicFrameLocks noChangeAspect="1"/>
          </p:cNvGraphicFramePr>
          <p:nvPr/>
        </p:nvGraphicFramePr>
        <p:xfrm>
          <a:off x="3776663" y="4419600"/>
          <a:ext cx="796925" cy="669925"/>
        </p:xfrm>
        <a:graphic>
          <a:graphicData uri="http://schemas.openxmlformats.org/presentationml/2006/ole">
            <mc:AlternateContent xmlns:mc="http://schemas.openxmlformats.org/markup-compatibility/2006">
              <mc:Choice xmlns:v="urn:schemas-microsoft-com:vml" Requires="v">
                <p:oleObj spid="_x0000_s29727" name="Equation" r:id="rId13" imgW="241195" imgH="203112" progId="Equation.DSMT4">
                  <p:embed/>
                </p:oleObj>
              </mc:Choice>
              <mc:Fallback>
                <p:oleObj name="Equation" r:id="rId13" imgW="241195" imgH="203112" progId="Equation.DSMT4">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6663" y="4419600"/>
                        <a:ext cx="796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23"/>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9717" name="Object 17"/>
          <p:cNvGraphicFramePr>
            <a:graphicFrameLocks noChangeAspect="1"/>
          </p:cNvGraphicFramePr>
          <p:nvPr/>
        </p:nvGraphicFramePr>
        <p:xfrm>
          <a:off x="9623425" y="4510088"/>
          <a:ext cx="1039813" cy="623887"/>
        </p:xfrm>
        <a:graphic>
          <a:graphicData uri="http://schemas.openxmlformats.org/presentationml/2006/ole">
            <mc:AlternateContent xmlns:mc="http://schemas.openxmlformats.org/markup-compatibility/2006">
              <mc:Choice xmlns:v="urn:schemas-microsoft-com:vml" Requires="v">
                <p:oleObj spid="_x0000_s29728" name="Equation" r:id="rId15" imgW="330057" imgH="203112" progId="Equation.DSMT4">
                  <p:embed/>
                </p:oleObj>
              </mc:Choice>
              <mc:Fallback>
                <p:oleObj name="Equation" r:id="rId15" imgW="330057" imgH="203112" progId="Equation.DSMT4">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23425" y="4510088"/>
                        <a:ext cx="10398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Oval 23"/>
          <p:cNvSpPr/>
          <p:nvPr/>
        </p:nvSpPr>
        <p:spPr>
          <a:xfrm>
            <a:off x="2487613" y="2341563"/>
            <a:ext cx="838200" cy="660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nodeType="afterGroup">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500"/>
                                        <p:tgtEl>
                                          <p:spTgt spid="14"/>
                                        </p:tgtEl>
                                      </p:cBhvr>
                                    </p:animEffect>
                                  </p:childTnLst>
                                </p:cTn>
                              </p:par>
                            </p:childTnLst>
                          </p:cTn>
                        </p:par>
                        <p:par>
                          <p:cTn id="20" fill="hold" nodeType="afterGroup">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12" grpId="0" animBg="1" autoUpdateAnimBg="0"/>
      <p:bldP spid="14" grpId="0" animBg="1" autoUpdateAnimBg="0"/>
      <p:bldP spid="15" grpId="0" animBg="1" autoUpdateAnimBg="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22"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5263" y="5106988"/>
            <a:ext cx="200025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Tieng-yeah-tre-con-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4913" y="5683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nip Diagonal Corner Rectangle 2"/>
          <p:cNvSpPr/>
          <p:nvPr/>
        </p:nvSpPr>
        <p:spPr>
          <a:xfrm>
            <a:off x="6616700" y="4881563"/>
            <a:ext cx="3600450" cy="12954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3200" b="1" dirty="0">
                <a:solidFill>
                  <a:prstClr val="black"/>
                </a:solidFill>
                <a:latin typeface="Times New Roman" panose="02020603050405020304" pitchFamily="18" charset="0"/>
              </a:rPr>
              <a:t>D.</a:t>
            </a:r>
            <a:endParaRPr lang="en-US" sz="3200" b="1" dirty="0">
              <a:solidFill>
                <a:prstClr val="black"/>
              </a:solidFill>
            </a:endParaRPr>
          </a:p>
        </p:txBody>
      </p:sp>
      <p:sp>
        <p:nvSpPr>
          <p:cNvPr id="12" name="Snip Diagonal Corner Rectangle 11"/>
          <p:cNvSpPr/>
          <p:nvPr/>
        </p:nvSpPr>
        <p:spPr>
          <a:xfrm>
            <a:off x="6548438" y="2719388"/>
            <a:ext cx="3735387" cy="1298575"/>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3200" b="1" dirty="0">
                <a:solidFill>
                  <a:srgbClr val="000000"/>
                </a:solidFill>
                <a:latin typeface="Times New Roman" panose="02020603050405020304" pitchFamily="18" charset="0"/>
                <a:ea typeface="Times New Roman" panose="02020603050405020304" pitchFamily="18" charset="0"/>
              </a:rPr>
              <a:t>B.</a:t>
            </a:r>
            <a:endParaRPr lang="en-US" sz="3200" b="1" dirty="0">
              <a:solidFill>
                <a:prstClr val="black"/>
              </a:solidFill>
            </a:endParaRPr>
          </a:p>
        </p:txBody>
      </p:sp>
      <p:pic>
        <p:nvPicPr>
          <p:cNvPr id="30726"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8150" y="6926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7325" y="71088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7288" y="71770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nip Diagonal Corner Rectangle 14"/>
          <p:cNvSpPr/>
          <p:nvPr/>
        </p:nvSpPr>
        <p:spPr>
          <a:xfrm>
            <a:off x="1544638" y="4811713"/>
            <a:ext cx="3600450" cy="12954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3200" b="1" dirty="0">
                <a:solidFill>
                  <a:srgbClr val="000000"/>
                </a:solidFill>
                <a:latin typeface="Times New Roman" panose="02020603050405020304" pitchFamily="18" charset="0"/>
              </a:rPr>
              <a:t>C.</a:t>
            </a:r>
            <a:endParaRPr lang="en-US" sz="3200" b="1" dirty="0">
              <a:solidFill>
                <a:prstClr val="black"/>
              </a:solidFill>
            </a:endParaRPr>
          </a:p>
        </p:txBody>
      </p:sp>
      <p:sp>
        <p:nvSpPr>
          <p:cNvPr id="18" name="Snip Diagonal Corner Rectangle 17"/>
          <p:cNvSpPr/>
          <p:nvPr/>
        </p:nvSpPr>
        <p:spPr>
          <a:xfrm>
            <a:off x="1524000" y="2719388"/>
            <a:ext cx="3600450" cy="1296987"/>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3200" b="1" dirty="0">
                <a:solidFill>
                  <a:srgbClr val="000000"/>
                </a:solidFill>
                <a:latin typeface="Times New Roman" panose="02020603050405020304" pitchFamily="18" charset="0"/>
                <a:ea typeface="Times New Roman" panose="02020603050405020304" pitchFamily="18" charset="0"/>
              </a:rPr>
              <a:t>A .</a:t>
            </a:r>
            <a:endParaRPr lang="en-US" sz="3200" b="1" dirty="0">
              <a:solidFill>
                <a:prstClr val="black"/>
              </a:solidFill>
            </a:endParaRPr>
          </a:p>
        </p:txBody>
      </p:sp>
      <p:sp>
        <p:nvSpPr>
          <p:cNvPr id="14349" name="TextBox 4"/>
          <p:cNvSpPr txBox="1">
            <a:spLocks noChangeArrowheads="1"/>
          </p:cNvSpPr>
          <p:nvPr/>
        </p:nvSpPr>
        <p:spPr bwMode="auto">
          <a:xfrm>
            <a:off x="685800" y="560388"/>
            <a:ext cx="11125200" cy="1077912"/>
          </a:xfrm>
          <a:prstGeom prst="rect">
            <a:avLst/>
          </a:prstGeom>
          <a:solidFill>
            <a:schemeClr val="accent3"/>
          </a:solidFill>
          <a:ln w="2857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US" b="1" dirty="0" err="1" smtClean="0">
                <a:solidFill>
                  <a:schemeClr val="bg1"/>
                </a:solidFill>
                <a:latin typeface="Times New Roman" panose="02020603050405020304" pitchFamily="18" charset="0"/>
                <a:cs typeface="Times New Roman" panose="02020603050405020304" pitchFamily="18" charset="0"/>
              </a:rPr>
              <a:t>Hãy</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cho</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biết</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biểu</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thức</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nào</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sao</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đây</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không</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phải</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là</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đa</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thức</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một</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biến</a:t>
            </a:r>
            <a:endParaRPr lang="en-US" b="1" dirty="0" smtClean="0">
              <a:solidFill>
                <a:schemeClr val="bg1"/>
              </a:solidFill>
              <a:latin typeface="Times New Roman" panose="02020603050405020304" pitchFamily="18" charset="0"/>
              <a:cs typeface="Times New Roman" panose="02020603050405020304" pitchFamily="18" charset="0"/>
            </a:endParaRPr>
          </a:p>
        </p:txBody>
      </p:sp>
      <p:sp>
        <p:nvSpPr>
          <p:cNvPr id="2" name="Rectangle 24"/>
          <p:cNvSpPr>
            <a:spLocks noChangeArrowheads="1"/>
          </p:cNvSpPr>
          <p:nvPr/>
        </p:nvSpPr>
        <p:spPr bwMode="auto">
          <a:xfrm>
            <a:off x="3886200" y="3271838"/>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30733" name="Object 3"/>
          <p:cNvGraphicFramePr>
            <a:graphicFrameLocks noChangeAspect="1"/>
          </p:cNvGraphicFramePr>
          <p:nvPr/>
        </p:nvGraphicFramePr>
        <p:xfrm>
          <a:off x="2362200" y="3092450"/>
          <a:ext cx="1371600" cy="587375"/>
        </p:xfrm>
        <a:graphic>
          <a:graphicData uri="http://schemas.openxmlformats.org/presentationml/2006/ole">
            <mc:AlternateContent xmlns:mc="http://schemas.openxmlformats.org/markup-compatibility/2006">
              <mc:Choice xmlns:v="urn:schemas-microsoft-com:vml" Requires="v">
                <p:oleObj spid="_x0000_s30745" name="Equation" r:id="rId7" imgW="469696" imgH="203112" progId="Equation.DSMT4">
                  <p:embed/>
                </p:oleObj>
              </mc:Choice>
              <mc:Fallback>
                <p:oleObj name="Equation" r:id="rId7" imgW="469696" imgH="203112"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092450"/>
                        <a:ext cx="1371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26"/>
          <p:cNvSpPr>
            <a:spLocks noChangeArrowheads="1"/>
          </p:cNvSpPr>
          <p:nvPr/>
        </p:nvSpPr>
        <p:spPr bwMode="auto">
          <a:xfrm>
            <a:off x="8763000" y="3343275"/>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30735" name="Object 5"/>
          <p:cNvGraphicFramePr>
            <a:graphicFrameLocks noChangeAspect="1"/>
          </p:cNvGraphicFramePr>
          <p:nvPr/>
        </p:nvGraphicFramePr>
        <p:xfrm>
          <a:off x="7227888" y="3043238"/>
          <a:ext cx="1458912" cy="600075"/>
        </p:xfrm>
        <a:graphic>
          <a:graphicData uri="http://schemas.openxmlformats.org/presentationml/2006/ole">
            <mc:AlternateContent xmlns:mc="http://schemas.openxmlformats.org/markup-compatibility/2006">
              <mc:Choice xmlns:v="urn:schemas-microsoft-com:vml" Requires="v">
                <p:oleObj spid="_x0000_s30746" name="Equation" r:id="rId9" imgW="482391" imgH="203112" progId="Equation.DSMT4">
                  <p:embed/>
                </p:oleObj>
              </mc:Choice>
              <mc:Fallback>
                <p:oleObj name="Equation" r:id="rId9" imgW="482391" imgH="203112"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7888" y="3043238"/>
                        <a:ext cx="14589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28"/>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30737" name="Object 7"/>
          <p:cNvGraphicFramePr>
            <a:graphicFrameLocks noChangeAspect="1"/>
          </p:cNvGraphicFramePr>
          <p:nvPr/>
        </p:nvGraphicFramePr>
        <p:xfrm>
          <a:off x="2327275" y="5033963"/>
          <a:ext cx="2487613" cy="1046162"/>
        </p:xfrm>
        <a:graphic>
          <a:graphicData uri="http://schemas.openxmlformats.org/presentationml/2006/ole">
            <mc:AlternateContent xmlns:mc="http://schemas.openxmlformats.org/markup-compatibility/2006">
              <mc:Choice xmlns:v="urn:schemas-microsoft-com:vml" Requires="v">
                <p:oleObj spid="_x0000_s30747" name="Equation" r:id="rId11" imgW="1016000" imgH="431800" progId="Equation.DSMT4">
                  <p:embed/>
                </p:oleObj>
              </mc:Choice>
              <mc:Fallback>
                <p:oleObj name="Equation" r:id="rId11" imgW="1016000" imgH="4318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7275" y="5033963"/>
                        <a:ext cx="24876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30"/>
          <p:cNvSpPr>
            <a:spLocks noChangeArrowheads="1"/>
          </p:cNvSpPr>
          <p:nvPr/>
        </p:nvSpPr>
        <p:spPr bwMode="auto">
          <a:xfrm>
            <a:off x="7526338" y="5275263"/>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30739" name="Object 9"/>
          <p:cNvGraphicFramePr>
            <a:graphicFrameLocks noChangeAspect="1"/>
          </p:cNvGraphicFramePr>
          <p:nvPr/>
        </p:nvGraphicFramePr>
        <p:xfrm>
          <a:off x="7437438" y="4973638"/>
          <a:ext cx="2073275" cy="1133475"/>
        </p:xfrm>
        <a:graphic>
          <a:graphicData uri="http://schemas.openxmlformats.org/presentationml/2006/ole">
            <mc:AlternateContent xmlns:mc="http://schemas.openxmlformats.org/markup-compatibility/2006">
              <mc:Choice xmlns:v="urn:schemas-microsoft-com:vml" Requires="v">
                <p:oleObj spid="_x0000_s30748" name="Equation" r:id="rId13" imgW="710891" imgH="393529" progId="Equation.DSMT4">
                  <p:embed/>
                </p:oleObj>
              </mc:Choice>
              <mc:Fallback>
                <p:oleObj name="Equation" r:id="rId13" imgW="710891" imgH="393529"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37438" y="4973638"/>
                        <a:ext cx="20732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Oval 30"/>
          <p:cNvSpPr/>
          <p:nvPr/>
        </p:nvSpPr>
        <p:spPr>
          <a:xfrm>
            <a:off x="6529388" y="5227638"/>
            <a:ext cx="838200" cy="660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12" grpId="0" animBg="1" autoUpdateAnimBg="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1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5950" y="5465763"/>
            <a:ext cx="1760538"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524000" y="-19088"/>
            <a:ext cx="8928992" cy="64633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en-US" sz="3600" b="1" cap="all">
                <a:ln w="0"/>
                <a:solidFill>
                  <a:srgbClr val="FF0000"/>
                </a:solidFill>
                <a:effectLst>
                  <a:reflection blurRad="12700" stA="50000" endPos="50000" dist="5000" dir="5400000" sy="-100000" rotWithShape="0"/>
                </a:effectLst>
                <a:latin typeface="Calibri"/>
              </a:rPr>
              <a:t>BẢO VỆ KHU PHỐ</a:t>
            </a:r>
          </a:p>
        </p:txBody>
      </p:sp>
      <p:sp>
        <p:nvSpPr>
          <p:cNvPr id="2" name="Cloud Callout 1"/>
          <p:cNvSpPr/>
          <p:nvPr/>
        </p:nvSpPr>
        <p:spPr>
          <a:xfrm>
            <a:off x="2424113" y="2527300"/>
            <a:ext cx="6411912" cy="2016125"/>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3200" b="1">
                <a:solidFill>
                  <a:prstClr val="black"/>
                </a:solidFill>
              </a:rPr>
              <a:t>Yeah!!!</a:t>
            </a:r>
          </a:p>
          <a:p>
            <a:pPr algn="ctr" eaLnBrk="1" fontAlgn="auto" hangingPunct="1">
              <a:spcBef>
                <a:spcPts val="0"/>
              </a:spcBef>
              <a:spcAft>
                <a:spcPts val="0"/>
              </a:spcAft>
              <a:defRPr/>
            </a:pPr>
            <a:r>
              <a:rPr lang="en-US" sz="3200" b="1">
                <a:solidFill>
                  <a:prstClr val="black"/>
                </a:solidFill>
              </a:rPr>
              <a:t>Cảm ơn các bạn!!! </a:t>
            </a:r>
          </a:p>
        </p:txBody>
      </p:sp>
      <p:pic>
        <p:nvPicPr>
          <p:cNvPr id="31749" name="bensound-jazzyfrenchy.mp3">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15513" y="-1219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922338" y="644525"/>
            <a:ext cx="2984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05000"/>
              </a:lnSpc>
            </a:pPr>
            <a:r>
              <a:rPr lang="en-US" altLang="en-US" sz="3600" b="1" u="sng">
                <a:solidFill>
                  <a:srgbClr val="0000FF"/>
                </a:solidFill>
                <a:latin typeface="Times New Roman" pitchFamily="18" charset="0"/>
                <a:cs typeface="Times New Roman" pitchFamily="18" charset="0"/>
              </a:rPr>
              <a:t>LUYỆN TẬP:</a:t>
            </a:r>
          </a:p>
        </p:txBody>
      </p:sp>
      <p:sp>
        <p:nvSpPr>
          <p:cNvPr id="5" name="Rectangle 4"/>
          <p:cNvSpPr/>
          <p:nvPr/>
        </p:nvSpPr>
        <p:spPr>
          <a:xfrm>
            <a:off x="2971800" y="60325"/>
            <a:ext cx="5562600" cy="584200"/>
          </a:xfrm>
          <a:prstGeom prst="rect">
            <a:avLst/>
          </a:prstGeom>
          <a:solidFill>
            <a:schemeClr val="accent5">
              <a:lumMod val="40000"/>
              <a:lumOff val="6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a:t>
            </a:r>
          </a:p>
        </p:txBody>
      </p:sp>
      <p:sp>
        <p:nvSpPr>
          <p:cNvPr id="32772" name="Rectangle 1"/>
          <p:cNvSpPr>
            <a:spLocks noChangeArrowheads="1"/>
          </p:cNvSpPr>
          <p:nvPr/>
        </p:nvSpPr>
        <p:spPr bwMode="auto">
          <a:xfrm>
            <a:off x="647700" y="1228725"/>
            <a:ext cx="102108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5000"/>
              </a:lnSpc>
            </a:pPr>
            <a:r>
              <a:rPr lang="en-US" altLang="en-US" sz="3200">
                <a:latin typeface="Times New Roman" pitchFamily="18" charset="0"/>
                <a:cs typeface="Times New Roman" pitchFamily="18" charset="0"/>
              </a:rPr>
              <a:t>Hoạt động nhóm hoàn thành thực hành 1</a:t>
            </a:r>
          </a:p>
          <a:p>
            <a:pPr algn="just">
              <a:lnSpc>
                <a:spcPct val="105000"/>
              </a:lnSpc>
            </a:pPr>
            <a:r>
              <a:rPr lang="en-US" altLang="en-US" sz="3200">
                <a:latin typeface="Times New Roman" pitchFamily="18" charset="0"/>
                <a:cs typeface="Times New Roman" pitchFamily="18" charset="0"/>
              </a:rPr>
              <a:t>Hãy cho biết biểu thức nào sau đây là đa thức một biến.</a:t>
            </a:r>
          </a:p>
        </p:txBody>
      </p:sp>
      <p:sp>
        <p:nvSpPr>
          <p:cNvPr id="3" name="Rectangle 5"/>
          <p:cNvSpPr>
            <a:spLocks noChangeArrowheads="1"/>
          </p:cNvSpPr>
          <p:nvPr/>
        </p:nvSpPr>
        <p:spPr bwMode="auto">
          <a:xfrm>
            <a:off x="914400" y="2620963"/>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32774" name="Object 3"/>
          <p:cNvGraphicFramePr>
            <a:graphicFrameLocks noChangeAspect="1"/>
          </p:cNvGraphicFramePr>
          <p:nvPr/>
        </p:nvGraphicFramePr>
        <p:xfrm>
          <a:off x="914400" y="2347913"/>
          <a:ext cx="7478713" cy="889000"/>
        </p:xfrm>
        <a:graphic>
          <a:graphicData uri="http://schemas.openxmlformats.org/presentationml/2006/ole">
            <mc:AlternateContent xmlns:mc="http://schemas.openxmlformats.org/markup-compatibility/2006">
              <mc:Choice xmlns:v="urn:schemas-microsoft-com:vml" Requires="v">
                <p:oleObj spid="_x0000_s32781" name="Equation" r:id="rId3" imgW="3327400" imgH="393700" progId="Equation.DSMT4">
                  <p:embed/>
                </p:oleObj>
              </mc:Choice>
              <mc:Fallback>
                <p:oleObj name="Equation" r:id="rId3" imgW="3327400" imgH="3937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47913"/>
                        <a:ext cx="74787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11"/>
          <p:cNvSpPr>
            <a:spLocks noChangeArrowheads="1"/>
          </p:cNvSpPr>
          <p:nvPr/>
        </p:nvSpPr>
        <p:spPr bwMode="auto">
          <a:xfrm>
            <a:off x="5105400" y="3489325"/>
            <a:ext cx="1039813"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b="1"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b="1" u="sng" dirty="0" smtClean="0">
                <a:solidFill>
                  <a:srgbClr val="FF0000"/>
                </a:solidFill>
                <a:latin typeface="Times New Roman" panose="02020603050405020304" pitchFamily="18" charset="0"/>
                <a:cs typeface="Times New Roman" panose="02020603050405020304" pitchFamily="18" charset="0"/>
              </a:rPr>
              <a:t> </a:t>
            </a:r>
          </a:p>
        </p:txBody>
      </p:sp>
      <p:sp>
        <p:nvSpPr>
          <p:cNvPr id="6" name="Rectangle 7"/>
          <p:cNvSpPr>
            <a:spLocks noChangeArrowheads="1"/>
          </p:cNvSpPr>
          <p:nvPr/>
        </p:nvSpPr>
        <p:spPr bwMode="auto">
          <a:xfrm>
            <a:off x="984250" y="3681413"/>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32777" name="Object 7"/>
          <p:cNvGraphicFramePr>
            <a:graphicFrameLocks noChangeAspect="1"/>
          </p:cNvGraphicFramePr>
          <p:nvPr/>
        </p:nvGraphicFramePr>
        <p:xfrm>
          <a:off x="1077913" y="4325938"/>
          <a:ext cx="6165850" cy="931862"/>
        </p:xfrm>
        <a:graphic>
          <a:graphicData uri="http://schemas.openxmlformats.org/presentationml/2006/ole">
            <mc:AlternateContent xmlns:mc="http://schemas.openxmlformats.org/markup-compatibility/2006">
              <mc:Choice xmlns:v="urn:schemas-microsoft-com:vml" Requires="v">
                <p:oleObj spid="_x0000_s32782" name="Equation" r:id="rId5" imgW="2616200" imgH="393700" progId="Equation.DSMT4">
                  <p:embed/>
                </p:oleObj>
              </mc:Choice>
              <mc:Fallback>
                <p:oleObj name="Equation" r:id="rId5" imgW="2616200" imgH="3937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13" y="4325938"/>
                        <a:ext cx="61658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8" name="Rectangle 8"/>
          <p:cNvSpPr>
            <a:spLocks noChangeArrowheads="1"/>
          </p:cNvSpPr>
          <p:nvPr/>
        </p:nvSpPr>
        <p:spPr bwMode="auto">
          <a:xfrm>
            <a:off x="7485063" y="4460875"/>
            <a:ext cx="410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a:latin typeface="Times New Roman" pitchFamily="18" charset="0"/>
                <a:cs typeface="Times New Roman" pitchFamily="18" charset="0"/>
              </a:rPr>
              <a:t>là các đa thức một biến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wipe(down)">
                                      <p:cBhvr>
                                        <p:cTn id="12" dur="500"/>
                                        <p:tgtEl>
                                          <p:spTgt spid="327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barn(inVertical)">
                                      <p:cBhvr>
                                        <p:cTn id="17" dur="500"/>
                                        <p:tgtEl>
                                          <p:spTgt spid="32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wipe(down)">
                                      <p:cBhvr>
                                        <p:cTn id="22" dur="500"/>
                                        <p:tgtEl>
                                          <p:spTgt spid="32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2777"/>
                                        </p:tgtEl>
                                        <p:attrNameLst>
                                          <p:attrName>style.visibility</p:attrName>
                                        </p:attrNameLst>
                                      </p:cBhvr>
                                      <p:to>
                                        <p:strVal val="visible"/>
                                      </p:to>
                                    </p:set>
                                    <p:animEffect transition="in" filter="circle(in)">
                                      <p:cBhvr>
                                        <p:cTn id="32" dur="2000"/>
                                        <p:tgtEl>
                                          <p:spTgt spid="327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778"/>
                                        </p:tgtEl>
                                        <p:attrNameLst>
                                          <p:attrName>style.visibility</p:attrName>
                                        </p:attrNameLst>
                                      </p:cBhvr>
                                      <p:to>
                                        <p:strVal val="visible"/>
                                      </p:to>
                                    </p:set>
                                    <p:animEffect transition="in" filter="wipe(down)">
                                      <p:cBhvr>
                                        <p:cTn id="37"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5" grpId="0" animBg="1" autoUpdateAnimBg="0"/>
      <p:bldP spid="32772" grpId="0"/>
      <p:bldP spid="7" grpId="0"/>
      <p:bldP spid="327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228600" y="304800"/>
            <a:ext cx="11734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Bef>
                <a:spcPts val="600"/>
              </a:spcBef>
              <a:spcAft>
                <a:spcPts val="600"/>
              </a:spcAft>
            </a:pPr>
            <a:r>
              <a:rPr lang="fr-FR" altLang="en-US" sz="3600" b="1">
                <a:latin typeface="Times New Roman" pitchFamily="18" charset="0"/>
                <a:cs typeface="Calibri" pitchFamily="34" charset="0"/>
              </a:rPr>
              <a:t>HƯỚNG DẪN VỀ NHÀ</a:t>
            </a:r>
            <a:endParaRPr lang="en-US" altLang="en-US" sz="3600">
              <a:latin typeface="Times New Roman" pitchFamily="18" charset="0"/>
              <a:cs typeface="Calibri" pitchFamily="34" charset="0"/>
            </a:endParaRPr>
          </a:p>
        </p:txBody>
      </p:sp>
      <p:sp>
        <p:nvSpPr>
          <p:cNvPr id="33795" name="Rectangle 1"/>
          <p:cNvSpPr>
            <a:spLocks noChangeArrowheads="1"/>
          </p:cNvSpPr>
          <p:nvPr/>
        </p:nvSpPr>
        <p:spPr bwMode="auto">
          <a:xfrm>
            <a:off x="990600" y="990600"/>
            <a:ext cx="10210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altLang="en-US" sz="3600">
              <a:latin typeface="Times New Roman" pitchFamily="18" charset="0"/>
              <a:cs typeface="Times New Roman" pitchFamily="18" charset="0"/>
            </a:endParaRPr>
          </a:p>
          <a:p>
            <a:pPr algn="just">
              <a:buFont typeface="Times New Roman" pitchFamily="18" charset="0"/>
              <a:buChar char="-"/>
            </a:pPr>
            <a:r>
              <a:rPr lang="en-US" altLang="en-US" sz="3600">
                <a:solidFill>
                  <a:srgbClr val="0000FF"/>
                </a:solidFill>
                <a:latin typeface="Times New Roman" pitchFamily="18" charset="0"/>
                <a:cs typeface="Times New Roman" pitchFamily="18" charset="0"/>
              </a:rPr>
              <a:t>Xem lại khái niệm đơn thức một biến và đa thức một biến.</a:t>
            </a:r>
            <a:endParaRPr lang="en-US" altLang="en-US" sz="3600">
              <a:latin typeface="Times New Roman" pitchFamily="18" charset="0"/>
              <a:cs typeface="Times New Roman" pitchFamily="18" charset="0"/>
            </a:endParaRPr>
          </a:p>
          <a:p>
            <a:pPr algn="just">
              <a:buFont typeface="Times New Roman" pitchFamily="18" charset="0"/>
              <a:buChar char="-"/>
            </a:pPr>
            <a:r>
              <a:rPr lang="en-US" altLang="en-US" sz="3600">
                <a:solidFill>
                  <a:srgbClr val="0000FF"/>
                </a:solidFill>
                <a:latin typeface="Times New Roman" pitchFamily="18" charset="0"/>
                <a:cs typeface="Times New Roman" pitchFamily="18" charset="0"/>
              </a:rPr>
              <a:t>Làm các bài tập 1 và 5 sgk trang 31.</a:t>
            </a:r>
            <a:endParaRPr lang="en-US" altLang="en-US" sz="3600">
              <a:latin typeface="Times New Roman" pitchFamily="18" charset="0"/>
              <a:cs typeface="Times New Roman" pitchFamily="18" charset="0"/>
            </a:endParaRPr>
          </a:p>
          <a:p>
            <a:pPr algn="just">
              <a:buFont typeface="Times New Roman" pitchFamily="18" charset="0"/>
              <a:buChar char="-"/>
            </a:pPr>
            <a:r>
              <a:rPr lang="en-US" altLang="en-US" sz="3600">
                <a:solidFill>
                  <a:srgbClr val="0000FF"/>
                </a:solidFill>
                <a:latin typeface="Times New Roman" pitchFamily="18" charset="0"/>
                <a:cs typeface="Times New Roman" pitchFamily="18" charset="0"/>
              </a:rPr>
              <a:t>Xem nội dung 2: Cách biểu diễn đa thức một biến</a:t>
            </a:r>
            <a:endParaRPr lang="en-US" altLang="en-US" sz="3600">
              <a:latin typeface="Times New Roman" pitchFamily="18" charset="0"/>
              <a:cs typeface="Times New Roman" pitchFamily="18" charset="0"/>
            </a:endParaRPr>
          </a:p>
          <a:p>
            <a:pPr algn="just">
              <a:buFont typeface="Times New Roman" pitchFamily="18" charset="0"/>
              <a:buChar char="-"/>
            </a:pPr>
            <a:r>
              <a:rPr lang="en-US" altLang="en-US" sz="3600">
                <a:solidFill>
                  <a:srgbClr val="0000FF"/>
                </a:solidFill>
                <a:latin typeface="Times New Roman" pitchFamily="18" charset="0"/>
                <a:cs typeface="Times New Roman" pitchFamily="18" charset="0"/>
              </a:rPr>
              <a:t>Xem nội dung 3: Giá trị của đa thức một biến.</a:t>
            </a:r>
            <a:endParaRPr lang="en-US" altLang="en-US" sz="360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arn(inVertical)">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barn(inVertical)">
                                      <p:cBhvr>
                                        <p:cTn id="12"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5306" y="255538"/>
            <a:ext cx="5299669"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a:ln w="11430"/>
                <a:gradFill>
                  <a:gsLst>
                    <a:gs pos="25000">
                      <a:srgbClr val="4BCAAD">
                        <a:satMod val="155000"/>
                      </a:srgbClr>
                    </a:gs>
                    <a:gs pos="100000">
                      <a:srgbClr val="4BCAAD">
                        <a:shade val="45000"/>
                        <a:satMod val="165000"/>
                      </a:srgb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KHỞI ĐỘNG</a:t>
            </a:r>
          </a:p>
        </p:txBody>
      </p:sp>
      <p:pic>
        <p:nvPicPr>
          <p:cNvPr id="20483" name="Picture 12" descr="hocba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261938"/>
            <a:ext cx="163988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2" descr="hocba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5588"/>
            <a:ext cx="15446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754438" y="2805113"/>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15" name="Rectangle 11"/>
          <p:cNvSpPr>
            <a:spLocks noChangeArrowheads="1"/>
          </p:cNvSpPr>
          <p:nvPr/>
        </p:nvSpPr>
        <p:spPr bwMode="auto">
          <a:xfrm>
            <a:off x="5083175" y="3097213"/>
            <a:ext cx="1039813" cy="5857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b="1"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b="1" u="sng" dirty="0" smtClean="0">
                <a:solidFill>
                  <a:srgbClr val="FF0000"/>
                </a:solidFill>
                <a:latin typeface="Times New Roman" panose="02020603050405020304" pitchFamily="18" charset="0"/>
                <a:cs typeface="Times New Roman" panose="02020603050405020304" pitchFamily="18" charset="0"/>
              </a:rPr>
              <a:t> </a:t>
            </a:r>
          </a:p>
        </p:txBody>
      </p:sp>
      <p:sp>
        <p:nvSpPr>
          <p:cNvPr id="20487" name="Rectangle 15"/>
          <p:cNvSpPr>
            <a:spLocks noChangeArrowheads="1"/>
          </p:cNvSpPr>
          <p:nvPr/>
        </p:nvSpPr>
        <p:spPr bwMode="auto">
          <a:xfrm>
            <a:off x="2687638" y="1444625"/>
            <a:ext cx="2914650" cy="5842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altLang="en-US" sz="3200">
                <a:solidFill>
                  <a:prstClr val="black"/>
                </a:solidFill>
                <a:latin typeface="Times New Roman" pitchFamily="18" charset="0"/>
                <a:cs typeface="Times New Roman" pitchFamily="18" charset="0"/>
              </a:rPr>
              <a:t>Cho đa thức</a:t>
            </a:r>
          </a:p>
        </p:txBody>
      </p:sp>
      <p:graphicFrame>
        <p:nvGraphicFramePr>
          <p:cNvPr id="20488" name="Object 4"/>
          <p:cNvGraphicFramePr>
            <a:graphicFrameLocks noChangeAspect="1"/>
          </p:cNvGraphicFramePr>
          <p:nvPr/>
        </p:nvGraphicFramePr>
        <p:xfrm>
          <a:off x="4876800" y="1331913"/>
          <a:ext cx="3943350" cy="696912"/>
        </p:xfrm>
        <a:graphic>
          <a:graphicData uri="http://schemas.openxmlformats.org/presentationml/2006/ole">
            <mc:AlternateContent xmlns:mc="http://schemas.openxmlformats.org/markup-compatibility/2006">
              <mc:Choice xmlns:v="urn:schemas-microsoft-com:vml" Requires="v">
                <p:oleObj spid="_x0000_s52229" name="Equation" r:id="rId4" imgW="1574800" imgH="203200" progId="Equation.DSMT4">
                  <p:embed/>
                </p:oleObj>
              </mc:Choice>
              <mc:Fallback>
                <p:oleObj name="Equation" r:id="rId4" imgW="1574800" imgH="203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331913"/>
                        <a:ext cx="39433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9" name="Rectangle 16"/>
          <p:cNvSpPr>
            <a:spLocks noChangeArrowheads="1"/>
          </p:cNvSpPr>
          <p:nvPr/>
        </p:nvSpPr>
        <p:spPr bwMode="auto">
          <a:xfrm>
            <a:off x="914400" y="2008188"/>
            <a:ext cx="10152063" cy="1077912"/>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just"/>
            <a:r>
              <a:rPr lang="en-US" altLang="en-US" sz="3200">
                <a:solidFill>
                  <a:prstClr val="black"/>
                </a:solidFill>
                <a:latin typeface="Times New Roman" pitchFamily="18" charset="0"/>
                <a:cs typeface="Times New Roman" pitchFamily="18" charset="0"/>
              </a:rPr>
              <a:t>Hoạt động nhóm viết các đơn thức của đa thức P theo lũy thừa tăng của biến, giảm của biến. </a:t>
            </a:r>
          </a:p>
        </p:txBody>
      </p:sp>
      <p:graphicFrame>
        <p:nvGraphicFramePr>
          <p:cNvPr id="20490" name="Object 7"/>
          <p:cNvGraphicFramePr>
            <a:graphicFrameLocks noChangeAspect="1"/>
          </p:cNvGraphicFramePr>
          <p:nvPr/>
        </p:nvGraphicFramePr>
        <p:xfrm>
          <a:off x="549275" y="3900488"/>
          <a:ext cx="3021013" cy="561975"/>
        </p:xfrm>
        <a:graphic>
          <a:graphicData uri="http://schemas.openxmlformats.org/presentationml/2006/ole">
            <mc:AlternateContent xmlns:mc="http://schemas.openxmlformats.org/markup-compatibility/2006">
              <mc:Choice xmlns:v="urn:schemas-microsoft-com:vml" Requires="v">
                <p:oleObj spid="_x0000_s52230" name="Equation" r:id="rId6" imgW="1079032" imgH="203112" progId="Equation.DSMT4">
                  <p:embed/>
                </p:oleObj>
              </mc:Choice>
              <mc:Fallback>
                <p:oleObj name="Equation" r:id="rId6" imgW="1079032" imgH="20311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3900488"/>
                        <a:ext cx="30210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91" name="Object 8"/>
          <p:cNvGraphicFramePr>
            <a:graphicFrameLocks noChangeAspect="1"/>
          </p:cNvGraphicFramePr>
          <p:nvPr/>
        </p:nvGraphicFramePr>
        <p:xfrm>
          <a:off x="384175" y="5159375"/>
          <a:ext cx="2976563" cy="584200"/>
        </p:xfrm>
        <a:graphic>
          <a:graphicData uri="http://schemas.openxmlformats.org/presentationml/2006/ole">
            <mc:AlternateContent xmlns:mc="http://schemas.openxmlformats.org/markup-compatibility/2006">
              <mc:Choice xmlns:v="urn:schemas-microsoft-com:vml" Requires="v">
                <p:oleObj spid="_x0000_s52231" name="Equation" r:id="rId8" imgW="1016000" imgH="203200" progId="Equation.DSMT4">
                  <p:embed/>
                </p:oleObj>
              </mc:Choice>
              <mc:Fallback>
                <p:oleObj name="Equation" r:id="rId8" imgW="10160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175" y="5159375"/>
                        <a:ext cx="2976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2" name="Rectangle 19"/>
          <p:cNvSpPr>
            <a:spLocks noChangeArrowheads="1"/>
          </p:cNvSpPr>
          <p:nvPr/>
        </p:nvSpPr>
        <p:spPr bwMode="auto">
          <a:xfrm>
            <a:off x="549275" y="3478213"/>
            <a:ext cx="184150" cy="5842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endParaRPr lang="en-US" altLang="en-US" sz="3200">
              <a:solidFill>
                <a:prstClr val="black"/>
              </a:solidFill>
              <a:latin typeface="Times New Roman" pitchFamily="18" charset="0"/>
              <a:cs typeface="Times New Roman" pitchFamily="18" charset="0"/>
            </a:endParaRPr>
          </a:p>
        </p:txBody>
      </p:sp>
      <p:sp>
        <p:nvSpPr>
          <p:cNvPr id="20493" name="Rectangle 20"/>
          <p:cNvSpPr>
            <a:spLocks noChangeArrowheads="1"/>
          </p:cNvSpPr>
          <p:nvPr/>
        </p:nvSpPr>
        <p:spPr bwMode="auto">
          <a:xfrm>
            <a:off x="3633788" y="3822700"/>
            <a:ext cx="7451725" cy="107632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altLang="en-US" sz="3200">
                <a:solidFill>
                  <a:prstClr val="black"/>
                </a:solidFill>
                <a:latin typeface="Times New Roman" pitchFamily="18" charset="0"/>
                <a:cs typeface="Times New Roman" pitchFamily="18" charset="0"/>
              </a:rPr>
              <a:t>các đơn thức của đa thức P được viết theo lũy thừa tăng của biến</a:t>
            </a:r>
          </a:p>
        </p:txBody>
      </p:sp>
      <p:sp>
        <p:nvSpPr>
          <p:cNvPr id="20494" name="Rectangle 21"/>
          <p:cNvSpPr>
            <a:spLocks noChangeArrowheads="1"/>
          </p:cNvSpPr>
          <p:nvPr/>
        </p:nvSpPr>
        <p:spPr bwMode="auto">
          <a:xfrm>
            <a:off x="3381375" y="5097463"/>
            <a:ext cx="6932613" cy="1077912"/>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just"/>
            <a:r>
              <a:rPr lang="en-US" altLang="en-US" sz="3200">
                <a:solidFill>
                  <a:prstClr val="black"/>
                </a:solidFill>
                <a:latin typeface="Times New Roman" pitchFamily="18" charset="0"/>
                <a:cs typeface="Times New Roman" pitchFamily="18" charset="0"/>
              </a:rPr>
              <a:t>các đơn thức của đa thức P được viết theo lũy thừa giảm của biến</a:t>
            </a:r>
          </a:p>
        </p:txBody>
      </p:sp>
    </p:spTree>
    <p:extLst>
      <p:ext uri="{BB962C8B-B14F-4D97-AF65-F5344CB8AC3E}">
        <p14:creationId xmlns:p14="http://schemas.microsoft.com/office/powerpoint/2010/main" val="11528136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wipe(down)">
                                      <p:cBhvr>
                                        <p:cTn id="7" dur="500"/>
                                        <p:tgtEl>
                                          <p:spTgt spid="20487"/>
                                        </p:tgtEl>
                                      </p:cBhvr>
                                    </p:animEffect>
                                  </p:childTnLst>
                                </p:cTn>
                              </p:par>
                              <p:par>
                                <p:cTn id="8" presetID="22" presetClass="entr" presetSubtype="4" fill="hold" nodeType="withEffect">
                                  <p:stCondLst>
                                    <p:cond delay="0"/>
                                  </p:stCondLst>
                                  <p:childTnLst>
                                    <p:set>
                                      <p:cBhvr>
                                        <p:cTn id="9" dur="1" fill="hold">
                                          <p:stCondLst>
                                            <p:cond delay="0"/>
                                          </p:stCondLst>
                                        </p:cTn>
                                        <p:tgtEl>
                                          <p:spTgt spid="20488"/>
                                        </p:tgtEl>
                                        <p:attrNameLst>
                                          <p:attrName>style.visibility</p:attrName>
                                        </p:attrNameLst>
                                      </p:cBhvr>
                                      <p:to>
                                        <p:strVal val="visible"/>
                                      </p:to>
                                    </p:set>
                                    <p:animEffect transition="in" filter="wipe(down)">
                                      <p:cBhvr>
                                        <p:cTn id="10" dur="500"/>
                                        <p:tgtEl>
                                          <p:spTgt spid="2048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489"/>
                                        </p:tgtEl>
                                        <p:attrNameLst>
                                          <p:attrName>style.visibility</p:attrName>
                                        </p:attrNameLst>
                                      </p:cBhvr>
                                      <p:to>
                                        <p:strVal val="visible"/>
                                      </p:to>
                                    </p:set>
                                    <p:animEffect transition="in" filter="wipe(down)">
                                      <p:cBhvr>
                                        <p:cTn id="13" dur="500"/>
                                        <p:tgtEl>
                                          <p:spTgt spid="2048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0490"/>
                                        </p:tgtEl>
                                        <p:attrNameLst>
                                          <p:attrName>style.visibility</p:attrName>
                                        </p:attrNameLst>
                                      </p:cBhvr>
                                      <p:to>
                                        <p:strVal val="visible"/>
                                      </p:to>
                                    </p:set>
                                    <p:animEffect transition="in" filter="wipe(down)">
                                      <p:cBhvr>
                                        <p:cTn id="23" dur="500"/>
                                        <p:tgtEl>
                                          <p:spTgt spid="204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493"/>
                                        </p:tgtEl>
                                        <p:attrNameLst>
                                          <p:attrName>style.visibility</p:attrName>
                                        </p:attrNameLst>
                                      </p:cBhvr>
                                      <p:to>
                                        <p:strVal val="visible"/>
                                      </p:to>
                                    </p:set>
                                    <p:animEffect transition="in" filter="circle(in)">
                                      <p:cBhvr>
                                        <p:cTn id="28" dur="2000"/>
                                        <p:tgtEl>
                                          <p:spTgt spid="2049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0491"/>
                                        </p:tgtEl>
                                        <p:attrNameLst>
                                          <p:attrName>style.visibility</p:attrName>
                                        </p:attrNameLst>
                                      </p:cBhvr>
                                      <p:to>
                                        <p:strVal val="visible"/>
                                      </p:to>
                                    </p:set>
                                    <p:animEffect transition="in" filter="wipe(down)">
                                      <p:cBhvr>
                                        <p:cTn id="33" dur="500"/>
                                        <p:tgtEl>
                                          <p:spTgt spid="2049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494"/>
                                        </p:tgtEl>
                                        <p:attrNameLst>
                                          <p:attrName>style.visibility</p:attrName>
                                        </p:attrNameLst>
                                      </p:cBhvr>
                                      <p:to>
                                        <p:strVal val="visible"/>
                                      </p:to>
                                    </p:set>
                                    <p:animEffect transition="in" filter="wipe(down)">
                                      <p:cBhvr>
                                        <p:cTn id="38"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487" grpId="0"/>
      <p:bldP spid="20489" grpId="0"/>
      <p:bldP spid="20493" grpId="0"/>
      <p:bldP spid="204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158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7848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154238" y="2743200"/>
            <a:ext cx="7848600" cy="1570038"/>
          </a:xfrm>
          <a:prstGeom prst="rect">
            <a:avLst/>
          </a:prstGeom>
        </p:spPr>
        <p:txBody>
          <a:bodyPr>
            <a:spAutoFit/>
          </a:bodyPr>
          <a:lstStyle/>
          <a:p>
            <a:pPr algn="ctr">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 THỨC MỘT BIẾN</a:t>
            </a:r>
          </a:p>
          <a:p>
            <a:pPr algn="ctr">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sp>
        <p:nvSpPr>
          <p:cNvPr id="9" name="TextBox 8"/>
          <p:cNvSpPr txBox="1"/>
          <p:nvPr/>
        </p:nvSpPr>
        <p:spPr>
          <a:xfrm>
            <a:off x="5486400" y="2097088"/>
            <a:ext cx="1309688" cy="708025"/>
          </a:xfrm>
          <a:prstGeom prst="rect">
            <a:avLst/>
          </a:prstGeom>
          <a:noFill/>
        </p:spPr>
        <p:txBody>
          <a:bodyPr wrap="none">
            <a:spAutoFit/>
          </a:bodyPr>
          <a:lstStyle/>
          <a:p>
            <a:pPr>
              <a:defRPr/>
            </a:pPr>
            <a:r>
              <a:rPr lang="en-US" sz="4000" b="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2634477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0" y="24511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9" name="Rectangle 4"/>
          <p:cNvSpPr>
            <a:spLocks noChangeArrowheads="1"/>
          </p:cNvSpPr>
          <p:nvPr/>
        </p:nvSpPr>
        <p:spPr bwMode="auto">
          <a:xfrm>
            <a:off x="2971800" y="48006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12" name="Rectangle 11"/>
          <p:cNvSpPr/>
          <p:nvPr/>
        </p:nvSpPr>
        <p:spPr>
          <a:xfrm>
            <a:off x="2971800" y="60325"/>
            <a:ext cx="7577138" cy="584200"/>
          </a:xfrm>
          <a:prstGeom prst="rect">
            <a:avLst/>
          </a:prstGeom>
          <a:solidFill>
            <a:schemeClr val="accent2">
              <a:lumMod val="60000"/>
              <a:lumOff val="4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sp>
        <p:nvSpPr>
          <p:cNvPr id="22533" name="Rectangle 3"/>
          <p:cNvSpPr>
            <a:spLocks noChangeArrowheads="1"/>
          </p:cNvSpPr>
          <p:nvPr/>
        </p:nvSpPr>
        <p:spPr bwMode="auto">
          <a:xfrm>
            <a:off x="947738" y="839788"/>
            <a:ext cx="6288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0000CC"/>
                </a:solidFill>
                <a:latin typeface="Times New Roman" pitchFamily="18" charset="0"/>
                <a:cs typeface="Times New Roman" pitchFamily="18" charset="0"/>
              </a:rPr>
              <a:t>2. Cách biểu diễn đa thức một biến</a:t>
            </a:r>
            <a:endParaRPr lang="en-US" altLang="en-US" sz="3200">
              <a:solidFill>
                <a:srgbClr val="0000CC"/>
              </a:solidFill>
              <a:latin typeface="Times New Roman" pitchFamily="18" charset="0"/>
              <a:cs typeface="Times New Roman" pitchFamily="18" charset="0"/>
            </a:endParaRPr>
          </a:p>
        </p:txBody>
      </p:sp>
      <p:sp>
        <p:nvSpPr>
          <p:cNvPr id="22534" name="Rectangle 4"/>
          <p:cNvSpPr>
            <a:spLocks noChangeArrowheads="1"/>
          </p:cNvSpPr>
          <p:nvPr/>
        </p:nvSpPr>
        <p:spPr bwMode="auto">
          <a:xfrm>
            <a:off x="533400" y="1373188"/>
            <a:ext cx="11201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solidFill>
                  <a:prstClr val="black"/>
                </a:solidFill>
                <a:latin typeface="Times New Roman" pitchFamily="18" charset="0"/>
                <a:cs typeface="Times New Roman" pitchFamily="18" charset="0"/>
              </a:rPr>
              <a:t>Bậc của đa thức một biến (khác đa thức 0, đã được viết thành đa thức thu gọn) là số mũ lớn nhất của biến trong đa thức đó.</a:t>
            </a:r>
          </a:p>
        </p:txBody>
      </p:sp>
    </p:spTree>
    <p:extLst>
      <p:ext uri="{BB962C8B-B14F-4D97-AF65-F5344CB8AC3E}">
        <p14:creationId xmlns:p14="http://schemas.microsoft.com/office/powerpoint/2010/main" val="3677991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wipe(down)">
                                      <p:cBhvr>
                                        <p:cTn id="12" dur="500"/>
                                        <p:tgtEl>
                                          <p:spTgt spid="22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wipe(down)">
                                      <p:cBhvr>
                                        <p:cTn id="1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533" grpId="0"/>
      <p:bldP spid="225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0" y="24511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9" name="Rectangle 4"/>
          <p:cNvSpPr>
            <a:spLocks noChangeArrowheads="1"/>
          </p:cNvSpPr>
          <p:nvPr/>
        </p:nvSpPr>
        <p:spPr bwMode="auto">
          <a:xfrm>
            <a:off x="2971800" y="48006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12" name="Rectangle 11"/>
          <p:cNvSpPr/>
          <p:nvPr/>
        </p:nvSpPr>
        <p:spPr>
          <a:xfrm>
            <a:off x="2971800" y="60325"/>
            <a:ext cx="7577138" cy="584200"/>
          </a:xfrm>
          <a:prstGeom prst="rect">
            <a:avLst/>
          </a:prstGeom>
          <a:solidFill>
            <a:schemeClr val="accent2">
              <a:lumMod val="60000"/>
              <a:lumOff val="4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sp>
        <p:nvSpPr>
          <p:cNvPr id="23557" name="Rectangle 3"/>
          <p:cNvSpPr>
            <a:spLocks noChangeArrowheads="1"/>
          </p:cNvSpPr>
          <p:nvPr/>
        </p:nvSpPr>
        <p:spPr bwMode="auto">
          <a:xfrm>
            <a:off x="947738" y="839788"/>
            <a:ext cx="6288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0000CC"/>
                </a:solidFill>
                <a:latin typeface="Times New Roman" pitchFamily="18" charset="0"/>
                <a:cs typeface="Times New Roman" pitchFamily="18" charset="0"/>
              </a:rPr>
              <a:t>2. Cách biểu diễn đa thức một biến</a:t>
            </a:r>
            <a:endParaRPr lang="en-US" altLang="en-US" sz="3200">
              <a:solidFill>
                <a:srgbClr val="0000CC"/>
              </a:solidFill>
              <a:latin typeface="Times New Roman" pitchFamily="18" charset="0"/>
              <a:cs typeface="Times New Roman" pitchFamily="18" charset="0"/>
            </a:endParaRPr>
          </a:p>
        </p:txBody>
      </p:sp>
      <p:graphicFrame>
        <p:nvGraphicFramePr>
          <p:cNvPr id="23558" name="Object 1"/>
          <p:cNvGraphicFramePr>
            <a:graphicFrameLocks noChangeAspect="1"/>
          </p:cNvGraphicFramePr>
          <p:nvPr/>
        </p:nvGraphicFramePr>
        <p:xfrm>
          <a:off x="6681788" y="1382713"/>
          <a:ext cx="3400425" cy="555625"/>
        </p:xfrm>
        <a:graphic>
          <a:graphicData uri="http://schemas.openxmlformats.org/presentationml/2006/ole">
            <mc:AlternateContent xmlns:mc="http://schemas.openxmlformats.org/markup-compatibility/2006">
              <mc:Choice xmlns:v="urn:schemas-microsoft-com:vml" Requires="v">
                <p:oleObj spid="_x0000_s53255" name="Equation" r:id="rId3" imgW="1574800" imgH="254000" progId="Equation.DSMT4">
                  <p:embed/>
                </p:oleObj>
              </mc:Choice>
              <mc:Fallback>
                <p:oleObj name="Equation" r:id="rId3" imgW="15748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788" y="1382713"/>
                        <a:ext cx="34004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9" name="Object 2"/>
          <p:cNvGraphicFramePr>
            <a:graphicFrameLocks noChangeAspect="1"/>
          </p:cNvGraphicFramePr>
          <p:nvPr/>
        </p:nvGraphicFramePr>
        <p:xfrm>
          <a:off x="3429000" y="2994025"/>
          <a:ext cx="838200" cy="581025"/>
        </p:xfrm>
        <a:graphic>
          <a:graphicData uri="http://schemas.openxmlformats.org/presentationml/2006/ole">
            <mc:AlternateContent xmlns:mc="http://schemas.openxmlformats.org/markup-compatibility/2006">
              <mc:Choice xmlns:v="urn:schemas-microsoft-com:vml" Requires="v">
                <p:oleObj spid="_x0000_s53256" name="Equation" r:id="rId5" imgW="368140" imgH="253890" progId="Equation.DSMT4">
                  <p:embed/>
                </p:oleObj>
              </mc:Choice>
              <mc:Fallback>
                <p:oleObj name="Equation" r:id="rId5" imgW="368140"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994025"/>
                        <a:ext cx="838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0" name="Rectangle 3"/>
          <p:cNvSpPr>
            <a:spLocks noChangeArrowheads="1"/>
          </p:cNvSpPr>
          <p:nvPr/>
        </p:nvSpPr>
        <p:spPr bwMode="auto">
          <a:xfrm>
            <a:off x="739775" y="1344613"/>
            <a:ext cx="6021388" cy="585787"/>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r>
              <a:rPr lang="en-US" altLang="en-US" sz="3200">
                <a:solidFill>
                  <a:prstClr val="black"/>
                </a:solidFill>
                <a:latin typeface="Times New Roman" pitchFamily="18" charset="0"/>
                <a:cs typeface="Times New Roman" pitchFamily="18" charset="0"/>
              </a:rPr>
              <a:t>Hoạt động nhóm thực hiện Ví dụ 3:</a:t>
            </a:r>
          </a:p>
        </p:txBody>
      </p:sp>
      <p:sp>
        <p:nvSpPr>
          <p:cNvPr id="23561" name="Rectangle 4"/>
          <p:cNvSpPr>
            <a:spLocks noChangeArrowheads="1"/>
          </p:cNvSpPr>
          <p:nvPr/>
        </p:nvSpPr>
        <p:spPr bwMode="auto">
          <a:xfrm>
            <a:off x="574675" y="1930400"/>
            <a:ext cx="9194800" cy="1570038"/>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just"/>
            <a:r>
              <a:rPr lang="en-US" altLang="en-US" sz="3200">
                <a:solidFill>
                  <a:prstClr val="black"/>
                </a:solidFill>
                <a:latin typeface="Times New Roman" pitchFamily="18" charset="0"/>
                <a:cs typeface="Times New Roman" pitchFamily="18" charset="0"/>
              </a:rPr>
              <a:t>Hãy sắp xếp các đơn thức theo lũy thừa giảm của biến.</a:t>
            </a:r>
          </a:p>
          <a:p>
            <a:pPr algn="just"/>
            <a:r>
              <a:rPr lang="en-US" altLang="en-US" sz="3200">
                <a:solidFill>
                  <a:prstClr val="black"/>
                </a:solidFill>
                <a:latin typeface="Times New Roman" pitchFamily="18" charset="0"/>
                <a:cs typeface="Times New Roman" pitchFamily="18" charset="0"/>
              </a:rPr>
              <a:t>Hãy sắp xếp các đơn thức theo lũy thừa tăng của biến</a:t>
            </a:r>
          </a:p>
          <a:p>
            <a:pPr algn="just"/>
            <a:r>
              <a:rPr lang="en-US" altLang="en-US" sz="3200">
                <a:solidFill>
                  <a:prstClr val="black"/>
                </a:solidFill>
                <a:latin typeface="Times New Roman" pitchFamily="18" charset="0"/>
                <a:cs typeface="Times New Roman" pitchFamily="18" charset="0"/>
              </a:rPr>
              <a:t>Tìm bậc của của </a:t>
            </a:r>
          </a:p>
        </p:txBody>
      </p:sp>
      <p:sp>
        <p:nvSpPr>
          <p:cNvPr id="23562" name="Rectangle 5"/>
          <p:cNvSpPr>
            <a:spLocks noChangeArrowheads="1"/>
          </p:cNvSpPr>
          <p:nvPr/>
        </p:nvSpPr>
        <p:spPr bwMode="auto">
          <a:xfrm>
            <a:off x="482600" y="2849563"/>
            <a:ext cx="184150" cy="585787"/>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endParaRPr lang="en-US" altLang="en-US" sz="3200">
              <a:solidFill>
                <a:prstClr val="black"/>
              </a:solidFill>
              <a:latin typeface="Times New Roman" pitchFamily="18" charset="0"/>
              <a:cs typeface="Times New Roman" pitchFamily="18" charset="0"/>
            </a:endParaRPr>
          </a:p>
        </p:txBody>
      </p:sp>
      <p:sp>
        <p:nvSpPr>
          <p:cNvPr id="11" name="Rectangle 11"/>
          <p:cNvSpPr>
            <a:spLocks noChangeArrowheads="1"/>
          </p:cNvSpPr>
          <p:nvPr/>
        </p:nvSpPr>
        <p:spPr bwMode="auto">
          <a:xfrm>
            <a:off x="5083175" y="3097213"/>
            <a:ext cx="1039813" cy="5857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b="1"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b="1" u="sng" dirty="0" smtClean="0">
                <a:solidFill>
                  <a:srgbClr val="FF0000"/>
                </a:solidFill>
                <a:latin typeface="Times New Roman" panose="02020603050405020304" pitchFamily="18" charset="0"/>
                <a:cs typeface="Times New Roman" panose="02020603050405020304" pitchFamily="18" charset="0"/>
              </a:rPr>
              <a:t> </a:t>
            </a:r>
          </a:p>
        </p:txBody>
      </p:sp>
      <p:graphicFrame>
        <p:nvGraphicFramePr>
          <p:cNvPr id="23564" name="Object 13"/>
          <p:cNvGraphicFramePr>
            <a:graphicFrameLocks noChangeAspect="1"/>
          </p:cNvGraphicFramePr>
          <p:nvPr/>
        </p:nvGraphicFramePr>
        <p:xfrm>
          <a:off x="322263" y="4146550"/>
          <a:ext cx="3455987" cy="614363"/>
        </p:xfrm>
        <a:graphic>
          <a:graphicData uri="http://schemas.openxmlformats.org/presentationml/2006/ole">
            <mc:AlternateContent xmlns:mc="http://schemas.openxmlformats.org/markup-compatibility/2006">
              <mc:Choice xmlns:v="urn:schemas-microsoft-com:vml" Requires="v">
                <p:oleObj spid="_x0000_s53257" name="Equation" r:id="rId7" imgW="1586811" imgH="253890" progId="Equation.DSMT4">
                  <p:embed/>
                </p:oleObj>
              </mc:Choice>
              <mc:Fallback>
                <p:oleObj name="Equation" r:id="rId7" imgW="1586811" imgH="25389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3" y="4146550"/>
                        <a:ext cx="345598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5" name="Object 14"/>
          <p:cNvGraphicFramePr>
            <a:graphicFrameLocks noChangeAspect="1"/>
          </p:cNvGraphicFramePr>
          <p:nvPr/>
        </p:nvGraphicFramePr>
        <p:xfrm>
          <a:off x="354013" y="4897438"/>
          <a:ext cx="3570287" cy="557212"/>
        </p:xfrm>
        <a:graphic>
          <a:graphicData uri="http://schemas.openxmlformats.org/presentationml/2006/ole">
            <mc:AlternateContent xmlns:mc="http://schemas.openxmlformats.org/markup-compatibility/2006">
              <mc:Choice xmlns:v="urn:schemas-microsoft-com:vml" Requires="v">
                <p:oleObj spid="_x0000_s53258" name="Equation" r:id="rId9" imgW="1651000" imgH="254000" progId="Equation.DSMT4">
                  <p:embed/>
                </p:oleObj>
              </mc:Choice>
              <mc:Fallback>
                <p:oleObj name="Equation" r:id="rId9" imgW="16510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013" y="4897438"/>
                        <a:ext cx="357028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6" name="Object 15"/>
          <p:cNvGraphicFramePr>
            <a:graphicFrameLocks noChangeAspect="1"/>
          </p:cNvGraphicFramePr>
          <p:nvPr/>
        </p:nvGraphicFramePr>
        <p:xfrm>
          <a:off x="2265363" y="5564188"/>
          <a:ext cx="782637" cy="542925"/>
        </p:xfrm>
        <a:graphic>
          <a:graphicData uri="http://schemas.openxmlformats.org/presentationml/2006/ole">
            <mc:AlternateContent xmlns:mc="http://schemas.openxmlformats.org/markup-compatibility/2006">
              <mc:Choice xmlns:v="urn:schemas-microsoft-com:vml" Requires="v">
                <p:oleObj spid="_x0000_s53259" name="Equation" r:id="rId11" imgW="368140" imgH="253890" progId="Equation.DSMT4">
                  <p:embed/>
                </p:oleObj>
              </mc:Choice>
              <mc:Fallback>
                <p:oleObj name="Equation" r:id="rId11" imgW="368140"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5363" y="5564188"/>
                        <a:ext cx="7826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7" name="Rectangle 10"/>
          <p:cNvSpPr>
            <a:spLocks noChangeArrowheads="1"/>
          </p:cNvSpPr>
          <p:nvPr/>
        </p:nvSpPr>
        <p:spPr bwMode="auto">
          <a:xfrm>
            <a:off x="665163" y="3336925"/>
            <a:ext cx="184150" cy="5842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endParaRPr lang="en-US" altLang="en-US" sz="3200">
              <a:solidFill>
                <a:prstClr val="black"/>
              </a:solidFill>
              <a:latin typeface="Times New Roman" pitchFamily="18" charset="0"/>
              <a:cs typeface="Times New Roman" pitchFamily="18" charset="0"/>
            </a:endParaRPr>
          </a:p>
        </p:txBody>
      </p:sp>
      <p:sp>
        <p:nvSpPr>
          <p:cNvPr id="23568" name="Rectangle 11"/>
          <p:cNvSpPr>
            <a:spLocks noChangeArrowheads="1"/>
          </p:cNvSpPr>
          <p:nvPr/>
        </p:nvSpPr>
        <p:spPr bwMode="auto">
          <a:xfrm>
            <a:off x="468313" y="3532188"/>
            <a:ext cx="1355725" cy="585787"/>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just"/>
            <a:r>
              <a:rPr lang="en-US" altLang="en-US" sz="3200" b="1">
                <a:solidFill>
                  <a:srgbClr val="0000CC"/>
                </a:solidFill>
                <a:latin typeface="Times New Roman" pitchFamily="18" charset="0"/>
                <a:cs typeface="Times New Roman" pitchFamily="18" charset="0"/>
              </a:rPr>
              <a:t>Ta có: </a:t>
            </a:r>
          </a:p>
        </p:txBody>
      </p:sp>
      <p:sp>
        <p:nvSpPr>
          <p:cNvPr id="23569" name="Rectangle 12"/>
          <p:cNvSpPr>
            <a:spLocks noChangeArrowheads="1"/>
          </p:cNvSpPr>
          <p:nvPr/>
        </p:nvSpPr>
        <p:spPr bwMode="auto">
          <a:xfrm>
            <a:off x="3805238" y="4124325"/>
            <a:ext cx="8115300" cy="522288"/>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altLang="en-US" sz="2800">
                <a:solidFill>
                  <a:prstClr val="black"/>
                </a:solidFill>
                <a:latin typeface="Times New Roman" pitchFamily="18" charset="0"/>
                <a:cs typeface="Times New Roman" pitchFamily="18" charset="0"/>
              </a:rPr>
              <a:t>khi sắp xếp các đơn thức theo lũy thừa giảm của biến</a:t>
            </a:r>
          </a:p>
        </p:txBody>
      </p:sp>
      <p:sp>
        <p:nvSpPr>
          <p:cNvPr id="23570" name="Rectangle 13"/>
          <p:cNvSpPr>
            <a:spLocks noChangeArrowheads="1"/>
          </p:cNvSpPr>
          <p:nvPr/>
        </p:nvSpPr>
        <p:spPr bwMode="auto">
          <a:xfrm>
            <a:off x="3924300" y="4832350"/>
            <a:ext cx="7720013" cy="522288"/>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just"/>
            <a:r>
              <a:rPr lang="en-US" altLang="en-US" sz="2800">
                <a:solidFill>
                  <a:prstClr val="black"/>
                </a:solidFill>
                <a:latin typeface="Times New Roman" pitchFamily="18" charset="0"/>
                <a:cs typeface="Times New Roman" pitchFamily="18" charset="0"/>
              </a:rPr>
              <a:t>khi sắp xếp các đơn thức theo lũy thừa tăng của biến</a:t>
            </a:r>
          </a:p>
        </p:txBody>
      </p:sp>
      <p:sp>
        <p:nvSpPr>
          <p:cNvPr id="23571" name="Rectangle 14"/>
          <p:cNvSpPr>
            <a:spLocks noChangeArrowheads="1"/>
          </p:cNvSpPr>
          <p:nvPr/>
        </p:nvSpPr>
        <p:spPr bwMode="auto">
          <a:xfrm>
            <a:off x="3016250" y="5481638"/>
            <a:ext cx="788988" cy="5842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just"/>
            <a:r>
              <a:rPr lang="en-US" altLang="en-US" sz="3200">
                <a:solidFill>
                  <a:prstClr val="black"/>
                </a:solidFill>
                <a:latin typeface="Times New Roman" pitchFamily="18" charset="0"/>
                <a:cs typeface="Times New Roman" pitchFamily="18" charset="0"/>
              </a:rPr>
              <a:t>là 3</a:t>
            </a:r>
          </a:p>
        </p:txBody>
      </p:sp>
      <p:sp>
        <p:nvSpPr>
          <p:cNvPr id="23572" name="Rectangle 21"/>
          <p:cNvSpPr>
            <a:spLocks noChangeArrowheads="1"/>
          </p:cNvSpPr>
          <p:nvPr/>
        </p:nvSpPr>
        <p:spPr bwMode="auto">
          <a:xfrm>
            <a:off x="347663" y="5521325"/>
            <a:ext cx="200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altLang="en-US" sz="2800">
                <a:solidFill>
                  <a:prstClr val="black"/>
                </a:solidFill>
                <a:latin typeface="Times New Roman" pitchFamily="18" charset="0"/>
                <a:cs typeface="Times New Roman" pitchFamily="18" charset="0"/>
              </a:rPr>
              <a:t>Bậc của của </a:t>
            </a:r>
          </a:p>
        </p:txBody>
      </p:sp>
    </p:spTree>
    <p:extLst>
      <p:ext uri="{BB962C8B-B14F-4D97-AF65-F5344CB8AC3E}">
        <p14:creationId xmlns:p14="http://schemas.microsoft.com/office/powerpoint/2010/main" val="3637056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down)">
                                      <p:cBhvr>
                                        <p:cTn id="12" dur="5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60"/>
                                        </p:tgtEl>
                                        <p:attrNameLst>
                                          <p:attrName>style.visibility</p:attrName>
                                        </p:attrNameLst>
                                      </p:cBhvr>
                                      <p:to>
                                        <p:strVal val="visible"/>
                                      </p:to>
                                    </p:set>
                                    <p:animEffect transition="in" filter="wipe(down)">
                                      <p:cBhvr>
                                        <p:cTn id="17" dur="500"/>
                                        <p:tgtEl>
                                          <p:spTgt spid="23560"/>
                                        </p:tgtEl>
                                      </p:cBhvr>
                                    </p:animEffect>
                                  </p:childTnLst>
                                </p:cTn>
                              </p:par>
                              <p:par>
                                <p:cTn id="18" presetID="22" presetClass="entr" presetSubtype="4" fill="hold" nodeType="withEffect">
                                  <p:stCondLst>
                                    <p:cond delay="0"/>
                                  </p:stCondLst>
                                  <p:childTnLst>
                                    <p:set>
                                      <p:cBhvr>
                                        <p:cTn id="19" dur="1" fill="hold">
                                          <p:stCondLst>
                                            <p:cond delay="0"/>
                                          </p:stCondLst>
                                        </p:cTn>
                                        <p:tgtEl>
                                          <p:spTgt spid="23558"/>
                                        </p:tgtEl>
                                        <p:attrNameLst>
                                          <p:attrName>style.visibility</p:attrName>
                                        </p:attrNameLst>
                                      </p:cBhvr>
                                      <p:to>
                                        <p:strVal val="visible"/>
                                      </p:to>
                                    </p:set>
                                    <p:animEffect transition="in" filter="wipe(down)">
                                      <p:cBhvr>
                                        <p:cTn id="20" dur="500"/>
                                        <p:tgtEl>
                                          <p:spTgt spid="2355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561"/>
                                        </p:tgtEl>
                                        <p:attrNameLst>
                                          <p:attrName>style.visibility</p:attrName>
                                        </p:attrNameLst>
                                      </p:cBhvr>
                                      <p:to>
                                        <p:strVal val="visible"/>
                                      </p:to>
                                    </p:set>
                                    <p:animEffect transition="in" filter="wipe(down)">
                                      <p:cBhvr>
                                        <p:cTn id="23" dur="500"/>
                                        <p:tgtEl>
                                          <p:spTgt spid="2356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23559"/>
                                        </p:tgtEl>
                                        <p:attrNameLst>
                                          <p:attrName>style.visibility</p:attrName>
                                        </p:attrNameLst>
                                      </p:cBhvr>
                                      <p:to>
                                        <p:strVal val="visible"/>
                                      </p:to>
                                    </p:set>
                                    <p:animEffect transition="in" filter="circle(in)">
                                      <p:cBhvr>
                                        <p:cTn id="28" dur="2000"/>
                                        <p:tgtEl>
                                          <p:spTgt spid="2355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568"/>
                                        </p:tgtEl>
                                        <p:attrNameLst>
                                          <p:attrName>style.visibility</p:attrName>
                                        </p:attrNameLst>
                                      </p:cBhvr>
                                      <p:to>
                                        <p:strVal val="visible"/>
                                      </p:to>
                                    </p:set>
                                    <p:animEffect transition="in" filter="wipe(down)">
                                      <p:cBhvr>
                                        <p:cTn id="38" dur="500"/>
                                        <p:tgtEl>
                                          <p:spTgt spid="2356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23564"/>
                                        </p:tgtEl>
                                        <p:attrNameLst>
                                          <p:attrName>style.visibility</p:attrName>
                                        </p:attrNameLst>
                                      </p:cBhvr>
                                      <p:to>
                                        <p:strVal val="visible"/>
                                      </p:to>
                                    </p:set>
                                    <p:animEffect transition="in" filter="circle(in)">
                                      <p:cBhvr>
                                        <p:cTn id="43" dur="2000"/>
                                        <p:tgtEl>
                                          <p:spTgt spid="2356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3569"/>
                                        </p:tgtEl>
                                        <p:attrNameLst>
                                          <p:attrName>style.visibility</p:attrName>
                                        </p:attrNameLst>
                                      </p:cBhvr>
                                      <p:to>
                                        <p:strVal val="visible"/>
                                      </p:to>
                                    </p:set>
                                    <p:animEffect transition="in" filter="wipe(down)">
                                      <p:cBhvr>
                                        <p:cTn id="48" dur="500"/>
                                        <p:tgtEl>
                                          <p:spTgt spid="2356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23565"/>
                                        </p:tgtEl>
                                        <p:attrNameLst>
                                          <p:attrName>style.visibility</p:attrName>
                                        </p:attrNameLst>
                                      </p:cBhvr>
                                      <p:to>
                                        <p:strVal val="visible"/>
                                      </p:to>
                                    </p:set>
                                    <p:animEffect transition="in" filter="circle(in)">
                                      <p:cBhvr>
                                        <p:cTn id="53" dur="2000"/>
                                        <p:tgtEl>
                                          <p:spTgt spid="2356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3570"/>
                                        </p:tgtEl>
                                        <p:attrNameLst>
                                          <p:attrName>style.visibility</p:attrName>
                                        </p:attrNameLst>
                                      </p:cBhvr>
                                      <p:to>
                                        <p:strVal val="visible"/>
                                      </p:to>
                                    </p:set>
                                    <p:animEffect transition="in" filter="wipe(down)">
                                      <p:cBhvr>
                                        <p:cTn id="58" dur="500"/>
                                        <p:tgtEl>
                                          <p:spTgt spid="2357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3572"/>
                                        </p:tgtEl>
                                        <p:attrNameLst>
                                          <p:attrName>style.visibility</p:attrName>
                                        </p:attrNameLst>
                                      </p:cBhvr>
                                      <p:to>
                                        <p:strVal val="visible"/>
                                      </p:to>
                                    </p:set>
                                    <p:animEffect transition="in" filter="barn(inVertical)">
                                      <p:cBhvr>
                                        <p:cTn id="63" dur="500"/>
                                        <p:tgtEl>
                                          <p:spTgt spid="23572"/>
                                        </p:tgtEl>
                                      </p:cBhvr>
                                    </p:animEffect>
                                  </p:childTnLst>
                                </p:cTn>
                              </p:par>
                              <p:par>
                                <p:cTn id="64" presetID="16" presetClass="entr" presetSubtype="21" fill="hold" nodeType="withEffect">
                                  <p:stCondLst>
                                    <p:cond delay="0"/>
                                  </p:stCondLst>
                                  <p:childTnLst>
                                    <p:set>
                                      <p:cBhvr>
                                        <p:cTn id="65" dur="1" fill="hold">
                                          <p:stCondLst>
                                            <p:cond delay="0"/>
                                          </p:stCondLst>
                                        </p:cTn>
                                        <p:tgtEl>
                                          <p:spTgt spid="23566"/>
                                        </p:tgtEl>
                                        <p:attrNameLst>
                                          <p:attrName>style.visibility</p:attrName>
                                        </p:attrNameLst>
                                      </p:cBhvr>
                                      <p:to>
                                        <p:strVal val="visible"/>
                                      </p:to>
                                    </p:set>
                                    <p:animEffect transition="in" filter="barn(inVertical)">
                                      <p:cBhvr>
                                        <p:cTn id="66" dur="500"/>
                                        <p:tgtEl>
                                          <p:spTgt spid="2356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3571"/>
                                        </p:tgtEl>
                                        <p:attrNameLst>
                                          <p:attrName>style.visibility</p:attrName>
                                        </p:attrNameLst>
                                      </p:cBhvr>
                                      <p:to>
                                        <p:strVal val="visible"/>
                                      </p:to>
                                    </p:set>
                                    <p:animEffect transition="in" filter="barn(inVertical)">
                                      <p:cBhvr>
                                        <p:cTn id="69"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557" grpId="0"/>
      <p:bldP spid="23560" grpId="0"/>
      <p:bldP spid="23561" grpId="0"/>
      <p:bldP spid="11" grpId="0"/>
      <p:bldP spid="23568" grpId="0"/>
      <p:bldP spid="23569" grpId="0"/>
      <p:bldP spid="23570" grpId="0"/>
      <p:bldP spid="23571" grpId="0"/>
      <p:bldP spid="235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0" y="24511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9" name="Rectangle 4"/>
          <p:cNvSpPr>
            <a:spLocks noChangeArrowheads="1"/>
          </p:cNvSpPr>
          <p:nvPr/>
        </p:nvSpPr>
        <p:spPr bwMode="auto">
          <a:xfrm>
            <a:off x="2971800" y="48006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12" name="Rectangle 11"/>
          <p:cNvSpPr/>
          <p:nvPr/>
        </p:nvSpPr>
        <p:spPr>
          <a:xfrm>
            <a:off x="2971800" y="60325"/>
            <a:ext cx="7577138" cy="584200"/>
          </a:xfrm>
          <a:prstGeom prst="rect">
            <a:avLst/>
          </a:prstGeom>
          <a:solidFill>
            <a:schemeClr val="accent2">
              <a:lumMod val="60000"/>
              <a:lumOff val="4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sp>
        <p:nvSpPr>
          <p:cNvPr id="24581" name="Rectangle 3"/>
          <p:cNvSpPr>
            <a:spLocks noChangeArrowheads="1"/>
          </p:cNvSpPr>
          <p:nvPr/>
        </p:nvSpPr>
        <p:spPr bwMode="auto">
          <a:xfrm>
            <a:off x="947738" y="839788"/>
            <a:ext cx="6288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0000CC"/>
                </a:solidFill>
                <a:latin typeface="Times New Roman" pitchFamily="18" charset="0"/>
                <a:cs typeface="Times New Roman" pitchFamily="18" charset="0"/>
              </a:rPr>
              <a:t>2. Cách biểu diễn đa thức một biến</a:t>
            </a:r>
            <a:endParaRPr lang="en-US" altLang="en-US" sz="3200">
              <a:solidFill>
                <a:srgbClr val="0000CC"/>
              </a:solidFill>
              <a:latin typeface="Times New Roman" pitchFamily="18" charset="0"/>
              <a:cs typeface="Times New Roman" pitchFamily="18" charset="0"/>
            </a:endParaRPr>
          </a:p>
        </p:txBody>
      </p:sp>
      <p:graphicFrame>
        <p:nvGraphicFramePr>
          <p:cNvPr id="24582" name="Object 1"/>
          <p:cNvGraphicFramePr>
            <a:graphicFrameLocks noChangeAspect="1"/>
          </p:cNvGraphicFramePr>
          <p:nvPr/>
        </p:nvGraphicFramePr>
        <p:xfrm>
          <a:off x="2238375" y="1395413"/>
          <a:ext cx="3398838" cy="557212"/>
        </p:xfrm>
        <a:graphic>
          <a:graphicData uri="http://schemas.openxmlformats.org/presentationml/2006/ole">
            <mc:AlternateContent xmlns:mc="http://schemas.openxmlformats.org/markup-compatibility/2006">
              <mc:Choice xmlns:v="urn:schemas-microsoft-com:vml" Requires="v">
                <p:oleObj spid="_x0000_s54280" name="Equation" r:id="rId3" imgW="1574800" imgH="254000" progId="Equation.DSMT4">
                  <p:embed/>
                </p:oleObj>
              </mc:Choice>
              <mc:Fallback>
                <p:oleObj name="Equation" r:id="rId3" imgW="15748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1395413"/>
                        <a:ext cx="33988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3" name="Rectangle 3"/>
          <p:cNvSpPr>
            <a:spLocks noChangeArrowheads="1"/>
          </p:cNvSpPr>
          <p:nvPr/>
        </p:nvSpPr>
        <p:spPr bwMode="auto">
          <a:xfrm>
            <a:off x="739775" y="1344613"/>
            <a:ext cx="1530350" cy="585787"/>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r>
              <a:rPr lang="en-US" altLang="en-US" sz="3200">
                <a:solidFill>
                  <a:prstClr val="black"/>
                </a:solidFill>
                <a:latin typeface="Times New Roman" pitchFamily="18" charset="0"/>
                <a:cs typeface="Times New Roman" pitchFamily="18" charset="0"/>
              </a:rPr>
              <a:t>Ví dụ 3:</a:t>
            </a:r>
          </a:p>
        </p:txBody>
      </p:sp>
      <p:sp>
        <p:nvSpPr>
          <p:cNvPr id="24584" name="Rectangle 5"/>
          <p:cNvSpPr>
            <a:spLocks noChangeArrowheads="1"/>
          </p:cNvSpPr>
          <p:nvPr/>
        </p:nvSpPr>
        <p:spPr bwMode="auto">
          <a:xfrm>
            <a:off x="482600" y="2849563"/>
            <a:ext cx="184150" cy="585787"/>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endParaRPr lang="en-US" altLang="en-US" sz="3200">
              <a:solidFill>
                <a:prstClr val="black"/>
              </a:solidFill>
              <a:latin typeface="Times New Roman" pitchFamily="18" charset="0"/>
              <a:cs typeface="Times New Roman" pitchFamily="18" charset="0"/>
            </a:endParaRPr>
          </a:p>
        </p:txBody>
      </p:sp>
      <p:sp>
        <p:nvSpPr>
          <p:cNvPr id="11" name="Rectangle 11"/>
          <p:cNvSpPr>
            <a:spLocks noChangeArrowheads="1"/>
          </p:cNvSpPr>
          <p:nvPr/>
        </p:nvSpPr>
        <p:spPr bwMode="auto">
          <a:xfrm>
            <a:off x="5118100" y="1789113"/>
            <a:ext cx="1039813" cy="5857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b="1"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b="1" u="sng" dirty="0" smtClean="0">
                <a:solidFill>
                  <a:srgbClr val="FF0000"/>
                </a:solidFill>
                <a:latin typeface="Times New Roman" panose="02020603050405020304" pitchFamily="18" charset="0"/>
                <a:cs typeface="Times New Roman" panose="02020603050405020304" pitchFamily="18" charset="0"/>
              </a:rPr>
              <a:t> </a:t>
            </a:r>
          </a:p>
        </p:txBody>
      </p:sp>
      <p:graphicFrame>
        <p:nvGraphicFramePr>
          <p:cNvPr id="24586" name="Object 13"/>
          <p:cNvGraphicFramePr>
            <a:graphicFrameLocks noChangeAspect="1"/>
          </p:cNvGraphicFramePr>
          <p:nvPr/>
        </p:nvGraphicFramePr>
        <p:xfrm>
          <a:off x="152400" y="2649538"/>
          <a:ext cx="3455988" cy="614362"/>
        </p:xfrm>
        <a:graphic>
          <a:graphicData uri="http://schemas.openxmlformats.org/presentationml/2006/ole">
            <mc:AlternateContent xmlns:mc="http://schemas.openxmlformats.org/markup-compatibility/2006">
              <mc:Choice xmlns:v="urn:schemas-microsoft-com:vml" Requires="v">
                <p:oleObj spid="_x0000_s54281" name="Equation" r:id="rId5" imgW="1586811" imgH="253890" progId="Equation.DSMT4">
                  <p:embed/>
                </p:oleObj>
              </mc:Choice>
              <mc:Fallback>
                <p:oleObj name="Equation" r:id="rId5" imgW="1586811"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649538"/>
                        <a:ext cx="345598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7" name="Object 14"/>
          <p:cNvGraphicFramePr>
            <a:graphicFrameLocks noChangeAspect="1"/>
          </p:cNvGraphicFramePr>
          <p:nvPr/>
        </p:nvGraphicFramePr>
        <p:xfrm>
          <a:off x="95250" y="3292475"/>
          <a:ext cx="3570288" cy="557213"/>
        </p:xfrm>
        <a:graphic>
          <a:graphicData uri="http://schemas.openxmlformats.org/presentationml/2006/ole">
            <mc:AlternateContent xmlns:mc="http://schemas.openxmlformats.org/markup-compatibility/2006">
              <mc:Choice xmlns:v="urn:schemas-microsoft-com:vml" Requires="v">
                <p:oleObj spid="_x0000_s54282" name="Equation" r:id="rId7" imgW="1651000" imgH="254000" progId="Equation.DSMT4">
                  <p:embed/>
                </p:oleObj>
              </mc:Choice>
              <mc:Fallback>
                <p:oleObj name="Equation" r:id="rId7" imgW="16510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 y="3292475"/>
                        <a:ext cx="357028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8" name="Object 15"/>
          <p:cNvGraphicFramePr>
            <a:graphicFrameLocks noChangeAspect="1"/>
          </p:cNvGraphicFramePr>
          <p:nvPr/>
        </p:nvGraphicFramePr>
        <p:xfrm>
          <a:off x="2174875" y="3914775"/>
          <a:ext cx="784225" cy="541338"/>
        </p:xfrm>
        <a:graphic>
          <a:graphicData uri="http://schemas.openxmlformats.org/presentationml/2006/ole">
            <mc:AlternateContent xmlns:mc="http://schemas.openxmlformats.org/markup-compatibility/2006">
              <mc:Choice xmlns:v="urn:schemas-microsoft-com:vml" Requires="v">
                <p:oleObj spid="_x0000_s54283" name="Equation" r:id="rId9" imgW="368140" imgH="253890" progId="Equation.DSMT4">
                  <p:embed/>
                </p:oleObj>
              </mc:Choice>
              <mc:Fallback>
                <p:oleObj name="Equation" r:id="rId9" imgW="368140"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4875" y="3914775"/>
                        <a:ext cx="7842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9" name="Rectangle 10"/>
          <p:cNvSpPr>
            <a:spLocks noChangeArrowheads="1"/>
          </p:cNvSpPr>
          <p:nvPr/>
        </p:nvSpPr>
        <p:spPr bwMode="auto">
          <a:xfrm>
            <a:off x="665163" y="3336925"/>
            <a:ext cx="184150" cy="5842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endParaRPr lang="en-US" altLang="en-US" sz="3200">
              <a:solidFill>
                <a:prstClr val="black"/>
              </a:solidFill>
              <a:latin typeface="Times New Roman" pitchFamily="18" charset="0"/>
              <a:cs typeface="Times New Roman" pitchFamily="18" charset="0"/>
            </a:endParaRPr>
          </a:p>
        </p:txBody>
      </p:sp>
      <p:sp>
        <p:nvSpPr>
          <p:cNvPr id="24590" name="Rectangle 11"/>
          <p:cNvSpPr>
            <a:spLocks noChangeArrowheads="1"/>
          </p:cNvSpPr>
          <p:nvPr/>
        </p:nvSpPr>
        <p:spPr bwMode="auto">
          <a:xfrm>
            <a:off x="269875" y="2165350"/>
            <a:ext cx="1355725" cy="585788"/>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just"/>
            <a:r>
              <a:rPr lang="en-US" altLang="en-US" sz="3200" b="1">
                <a:solidFill>
                  <a:srgbClr val="0000CC"/>
                </a:solidFill>
                <a:latin typeface="Times New Roman" pitchFamily="18" charset="0"/>
                <a:cs typeface="Times New Roman" pitchFamily="18" charset="0"/>
              </a:rPr>
              <a:t>Ta có: </a:t>
            </a:r>
          </a:p>
        </p:txBody>
      </p:sp>
      <p:sp>
        <p:nvSpPr>
          <p:cNvPr id="24591" name="Rectangle 12"/>
          <p:cNvSpPr>
            <a:spLocks noChangeArrowheads="1"/>
          </p:cNvSpPr>
          <p:nvPr/>
        </p:nvSpPr>
        <p:spPr bwMode="auto">
          <a:xfrm>
            <a:off x="3608388" y="2655888"/>
            <a:ext cx="8115300" cy="522287"/>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altLang="en-US" sz="2800">
                <a:solidFill>
                  <a:prstClr val="black"/>
                </a:solidFill>
                <a:latin typeface="Times New Roman" pitchFamily="18" charset="0"/>
                <a:cs typeface="Times New Roman" pitchFamily="18" charset="0"/>
              </a:rPr>
              <a:t>khi sắp xếp các đơn thức theo lũy thừa giảm của biến</a:t>
            </a:r>
          </a:p>
        </p:txBody>
      </p:sp>
      <p:sp>
        <p:nvSpPr>
          <p:cNvPr id="24592" name="Rectangle 13"/>
          <p:cNvSpPr>
            <a:spLocks noChangeArrowheads="1"/>
          </p:cNvSpPr>
          <p:nvPr/>
        </p:nvSpPr>
        <p:spPr bwMode="auto">
          <a:xfrm>
            <a:off x="3665538" y="3240088"/>
            <a:ext cx="7720012" cy="52387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just"/>
            <a:r>
              <a:rPr lang="en-US" altLang="en-US" sz="2800">
                <a:solidFill>
                  <a:prstClr val="black"/>
                </a:solidFill>
                <a:latin typeface="Times New Roman" pitchFamily="18" charset="0"/>
                <a:cs typeface="Times New Roman" pitchFamily="18" charset="0"/>
              </a:rPr>
              <a:t>khi sắp xếp các đơn thức theo lũy thừa tăng của biến</a:t>
            </a:r>
          </a:p>
        </p:txBody>
      </p:sp>
      <p:sp>
        <p:nvSpPr>
          <p:cNvPr id="24593" name="Rectangle 14"/>
          <p:cNvSpPr>
            <a:spLocks noChangeArrowheads="1"/>
          </p:cNvSpPr>
          <p:nvPr/>
        </p:nvSpPr>
        <p:spPr bwMode="auto">
          <a:xfrm>
            <a:off x="3005138" y="3825875"/>
            <a:ext cx="788987" cy="5842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just"/>
            <a:r>
              <a:rPr lang="en-US" altLang="en-US" sz="3200">
                <a:solidFill>
                  <a:prstClr val="black"/>
                </a:solidFill>
                <a:latin typeface="Times New Roman" pitchFamily="18" charset="0"/>
                <a:cs typeface="Times New Roman" pitchFamily="18" charset="0"/>
              </a:rPr>
              <a:t>là 3</a:t>
            </a:r>
          </a:p>
        </p:txBody>
      </p:sp>
      <p:sp>
        <p:nvSpPr>
          <p:cNvPr id="24594" name="Rectangle 21"/>
          <p:cNvSpPr>
            <a:spLocks noChangeArrowheads="1"/>
          </p:cNvSpPr>
          <p:nvPr/>
        </p:nvSpPr>
        <p:spPr bwMode="auto">
          <a:xfrm>
            <a:off x="171450" y="3859213"/>
            <a:ext cx="200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altLang="en-US" sz="2800">
                <a:solidFill>
                  <a:prstClr val="black"/>
                </a:solidFill>
                <a:latin typeface="Times New Roman" pitchFamily="18" charset="0"/>
                <a:cs typeface="Times New Roman" pitchFamily="18" charset="0"/>
              </a:rPr>
              <a:t>Bậc của của </a:t>
            </a:r>
          </a:p>
        </p:txBody>
      </p:sp>
      <p:graphicFrame>
        <p:nvGraphicFramePr>
          <p:cNvPr id="24595" name="Object 9"/>
          <p:cNvGraphicFramePr>
            <a:graphicFrameLocks noChangeAspect="1"/>
          </p:cNvGraphicFramePr>
          <p:nvPr/>
        </p:nvGraphicFramePr>
        <p:xfrm>
          <a:off x="2376488" y="4484688"/>
          <a:ext cx="487362" cy="601662"/>
        </p:xfrm>
        <a:graphic>
          <a:graphicData uri="http://schemas.openxmlformats.org/presentationml/2006/ole">
            <mc:AlternateContent xmlns:mc="http://schemas.openxmlformats.org/markup-compatibility/2006">
              <mc:Choice xmlns:v="urn:schemas-microsoft-com:vml" Requires="v">
                <p:oleObj spid="_x0000_s54284" name="Equation" r:id="rId11" imgW="164957" imgH="203024" progId="Equation.DSMT4">
                  <p:embed/>
                </p:oleObj>
              </mc:Choice>
              <mc:Fallback>
                <p:oleObj name="Equation" r:id="rId11" imgW="164957" imgH="203024"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6488" y="4484688"/>
                        <a:ext cx="4873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6" name="Object 12"/>
          <p:cNvGraphicFramePr>
            <a:graphicFrameLocks noChangeAspect="1"/>
          </p:cNvGraphicFramePr>
          <p:nvPr/>
        </p:nvGraphicFramePr>
        <p:xfrm>
          <a:off x="1581150" y="5065713"/>
          <a:ext cx="611188" cy="674687"/>
        </p:xfrm>
        <a:graphic>
          <a:graphicData uri="http://schemas.openxmlformats.org/presentationml/2006/ole">
            <mc:AlternateContent xmlns:mc="http://schemas.openxmlformats.org/markup-compatibility/2006">
              <mc:Choice xmlns:v="urn:schemas-microsoft-com:vml" Requires="v">
                <p:oleObj spid="_x0000_s54285" name="Equation" r:id="rId13" imgW="177569" imgH="202936" progId="Equation.DSMT4">
                  <p:embed/>
                </p:oleObj>
              </mc:Choice>
              <mc:Fallback>
                <p:oleObj name="Equation" r:id="rId13" imgW="177569" imgH="202936"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1150" y="5065713"/>
                        <a:ext cx="6111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7" name="Rectangle 3"/>
          <p:cNvSpPr>
            <a:spLocks noChangeArrowheads="1"/>
          </p:cNvSpPr>
          <p:nvPr/>
        </p:nvSpPr>
        <p:spPr bwMode="auto">
          <a:xfrm>
            <a:off x="317500" y="4506913"/>
            <a:ext cx="2238375" cy="585787"/>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r>
              <a:rPr lang="en-US" altLang="en-US" sz="3200" i="1">
                <a:solidFill>
                  <a:prstClr val="black"/>
                </a:solidFill>
                <a:latin typeface="Times New Roman" pitchFamily="18" charset="0"/>
                <a:cs typeface="Times New Roman" pitchFamily="18" charset="0"/>
              </a:rPr>
              <a:t>* Hệ số của </a:t>
            </a:r>
            <a:endParaRPr lang="en-US" altLang="en-US" sz="3200">
              <a:solidFill>
                <a:prstClr val="black"/>
              </a:solidFill>
              <a:latin typeface="Times New Roman" pitchFamily="18" charset="0"/>
              <a:cs typeface="Times New Roman" pitchFamily="18" charset="0"/>
            </a:endParaRPr>
          </a:p>
        </p:txBody>
      </p:sp>
      <p:sp>
        <p:nvSpPr>
          <p:cNvPr id="24598" name="Rectangle 4"/>
          <p:cNvSpPr>
            <a:spLocks noChangeArrowheads="1"/>
          </p:cNvSpPr>
          <p:nvPr/>
        </p:nvSpPr>
        <p:spPr bwMode="auto">
          <a:xfrm>
            <a:off x="2663825" y="4521200"/>
            <a:ext cx="4892675" cy="585788"/>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r>
              <a:rPr lang="en-US" altLang="en-US" sz="3200" i="1">
                <a:solidFill>
                  <a:prstClr val="black"/>
                </a:solidFill>
                <a:latin typeface="Times New Roman" pitchFamily="18" charset="0"/>
                <a:cs typeface="Times New Roman" pitchFamily="18" charset="0"/>
              </a:rPr>
              <a:t> là 6, gọi là hệ số cao nhất; </a:t>
            </a:r>
            <a:endParaRPr lang="en-US" altLang="en-US" sz="3200">
              <a:solidFill>
                <a:prstClr val="black"/>
              </a:solidFill>
              <a:latin typeface="Times New Roman" pitchFamily="18" charset="0"/>
              <a:cs typeface="Times New Roman" pitchFamily="18" charset="0"/>
            </a:endParaRPr>
          </a:p>
        </p:txBody>
      </p:sp>
      <p:sp>
        <p:nvSpPr>
          <p:cNvPr id="24599" name="Rectangle 5"/>
          <p:cNvSpPr>
            <a:spLocks noChangeArrowheads="1"/>
          </p:cNvSpPr>
          <p:nvPr/>
        </p:nvSpPr>
        <p:spPr bwMode="auto">
          <a:xfrm>
            <a:off x="447675" y="5167313"/>
            <a:ext cx="8620125" cy="585787"/>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r>
              <a:rPr lang="en-US" altLang="en-US" sz="3200" i="1">
                <a:solidFill>
                  <a:prstClr val="black"/>
                </a:solidFill>
                <a:latin typeface="Times New Roman" pitchFamily="18" charset="0"/>
                <a:cs typeface="Times New Roman" pitchFamily="18" charset="0"/>
              </a:rPr>
              <a:t>Hệ số      là 5, hệ số của x là 2 và -4 là hệ số tự do.</a:t>
            </a:r>
            <a:endParaRPr lang="en-US" altLang="en-US" sz="320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5195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wipe(down)">
                                      <p:cBhvr>
                                        <p:cTn id="12" dur="5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583"/>
                                        </p:tgtEl>
                                        <p:attrNameLst>
                                          <p:attrName>style.visibility</p:attrName>
                                        </p:attrNameLst>
                                      </p:cBhvr>
                                      <p:to>
                                        <p:strVal val="visible"/>
                                      </p:to>
                                    </p:set>
                                    <p:animEffect transition="in" filter="circle(in)">
                                      <p:cBhvr>
                                        <p:cTn id="17" dur="2000"/>
                                        <p:tgtEl>
                                          <p:spTgt spid="24583"/>
                                        </p:tgtEl>
                                      </p:cBhvr>
                                    </p:animEffect>
                                  </p:childTnLst>
                                </p:cTn>
                              </p:par>
                              <p:par>
                                <p:cTn id="18" presetID="6" presetClass="entr" presetSubtype="16" fill="hold" nodeType="withEffect">
                                  <p:stCondLst>
                                    <p:cond delay="0"/>
                                  </p:stCondLst>
                                  <p:childTnLst>
                                    <p:set>
                                      <p:cBhvr>
                                        <p:cTn id="19" dur="1" fill="hold">
                                          <p:stCondLst>
                                            <p:cond delay="0"/>
                                          </p:stCondLst>
                                        </p:cTn>
                                        <p:tgtEl>
                                          <p:spTgt spid="24582"/>
                                        </p:tgtEl>
                                        <p:attrNameLst>
                                          <p:attrName>style.visibility</p:attrName>
                                        </p:attrNameLst>
                                      </p:cBhvr>
                                      <p:to>
                                        <p:strVal val="visible"/>
                                      </p:to>
                                    </p:set>
                                    <p:animEffect transition="in" filter="circle(in)">
                                      <p:cBhvr>
                                        <p:cTn id="20" dur="2000"/>
                                        <p:tgtEl>
                                          <p:spTgt spid="245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590"/>
                                        </p:tgtEl>
                                        <p:attrNameLst>
                                          <p:attrName>style.visibility</p:attrName>
                                        </p:attrNameLst>
                                      </p:cBhvr>
                                      <p:to>
                                        <p:strVal val="visible"/>
                                      </p:to>
                                    </p:set>
                                    <p:animEffect transition="in" filter="barn(inVertical)">
                                      <p:cBhvr>
                                        <p:cTn id="30" dur="500"/>
                                        <p:tgtEl>
                                          <p:spTgt spid="2459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24586"/>
                                        </p:tgtEl>
                                        <p:attrNameLst>
                                          <p:attrName>style.visibility</p:attrName>
                                        </p:attrNameLst>
                                      </p:cBhvr>
                                      <p:to>
                                        <p:strVal val="visible"/>
                                      </p:to>
                                    </p:set>
                                    <p:animEffect transition="in" filter="wipe(down)">
                                      <p:cBhvr>
                                        <p:cTn id="35" dur="500"/>
                                        <p:tgtEl>
                                          <p:spTgt spid="2458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4591"/>
                                        </p:tgtEl>
                                        <p:attrNameLst>
                                          <p:attrName>style.visibility</p:attrName>
                                        </p:attrNameLst>
                                      </p:cBhvr>
                                      <p:to>
                                        <p:strVal val="visible"/>
                                      </p:to>
                                    </p:set>
                                    <p:animEffect transition="in" filter="wipe(down)">
                                      <p:cBhvr>
                                        <p:cTn id="38" dur="500"/>
                                        <p:tgtEl>
                                          <p:spTgt spid="24591"/>
                                        </p:tgtEl>
                                      </p:cBhvr>
                                    </p:animEffect>
                                  </p:childTnLst>
                                </p:cTn>
                              </p:par>
                              <p:par>
                                <p:cTn id="39" presetID="22" presetClass="entr" presetSubtype="4" fill="hold" nodeType="withEffect">
                                  <p:stCondLst>
                                    <p:cond delay="0"/>
                                  </p:stCondLst>
                                  <p:childTnLst>
                                    <p:set>
                                      <p:cBhvr>
                                        <p:cTn id="40" dur="1" fill="hold">
                                          <p:stCondLst>
                                            <p:cond delay="0"/>
                                          </p:stCondLst>
                                        </p:cTn>
                                        <p:tgtEl>
                                          <p:spTgt spid="24587"/>
                                        </p:tgtEl>
                                        <p:attrNameLst>
                                          <p:attrName>style.visibility</p:attrName>
                                        </p:attrNameLst>
                                      </p:cBhvr>
                                      <p:to>
                                        <p:strVal val="visible"/>
                                      </p:to>
                                    </p:set>
                                    <p:animEffect transition="in" filter="wipe(down)">
                                      <p:cBhvr>
                                        <p:cTn id="41" dur="500"/>
                                        <p:tgtEl>
                                          <p:spTgt spid="2458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4592"/>
                                        </p:tgtEl>
                                        <p:attrNameLst>
                                          <p:attrName>style.visibility</p:attrName>
                                        </p:attrNameLst>
                                      </p:cBhvr>
                                      <p:to>
                                        <p:strVal val="visible"/>
                                      </p:to>
                                    </p:set>
                                    <p:animEffect transition="in" filter="wipe(down)">
                                      <p:cBhvr>
                                        <p:cTn id="44" dur="500"/>
                                        <p:tgtEl>
                                          <p:spTgt spid="2459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594"/>
                                        </p:tgtEl>
                                        <p:attrNameLst>
                                          <p:attrName>style.visibility</p:attrName>
                                        </p:attrNameLst>
                                      </p:cBhvr>
                                      <p:to>
                                        <p:strVal val="visible"/>
                                      </p:to>
                                    </p:set>
                                    <p:animEffect transition="in" filter="wipe(down)">
                                      <p:cBhvr>
                                        <p:cTn id="47" dur="500"/>
                                        <p:tgtEl>
                                          <p:spTgt spid="24594"/>
                                        </p:tgtEl>
                                      </p:cBhvr>
                                    </p:animEffect>
                                  </p:childTnLst>
                                </p:cTn>
                              </p:par>
                              <p:par>
                                <p:cTn id="48" presetID="22" presetClass="entr" presetSubtype="4" fill="hold" nodeType="withEffect">
                                  <p:stCondLst>
                                    <p:cond delay="0"/>
                                  </p:stCondLst>
                                  <p:childTnLst>
                                    <p:set>
                                      <p:cBhvr>
                                        <p:cTn id="49" dur="1" fill="hold">
                                          <p:stCondLst>
                                            <p:cond delay="0"/>
                                          </p:stCondLst>
                                        </p:cTn>
                                        <p:tgtEl>
                                          <p:spTgt spid="24588"/>
                                        </p:tgtEl>
                                        <p:attrNameLst>
                                          <p:attrName>style.visibility</p:attrName>
                                        </p:attrNameLst>
                                      </p:cBhvr>
                                      <p:to>
                                        <p:strVal val="visible"/>
                                      </p:to>
                                    </p:set>
                                    <p:animEffect transition="in" filter="wipe(down)">
                                      <p:cBhvr>
                                        <p:cTn id="50" dur="500"/>
                                        <p:tgtEl>
                                          <p:spTgt spid="2458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4593"/>
                                        </p:tgtEl>
                                        <p:attrNameLst>
                                          <p:attrName>style.visibility</p:attrName>
                                        </p:attrNameLst>
                                      </p:cBhvr>
                                      <p:to>
                                        <p:strVal val="visible"/>
                                      </p:to>
                                    </p:set>
                                    <p:animEffect transition="in" filter="wipe(down)">
                                      <p:cBhvr>
                                        <p:cTn id="53" dur="500"/>
                                        <p:tgtEl>
                                          <p:spTgt spid="2459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597"/>
                                        </p:tgtEl>
                                        <p:attrNameLst>
                                          <p:attrName>style.visibility</p:attrName>
                                        </p:attrNameLst>
                                      </p:cBhvr>
                                      <p:to>
                                        <p:strVal val="visible"/>
                                      </p:to>
                                    </p:set>
                                    <p:animEffect transition="in" filter="wipe(down)">
                                      <p:cBhvr>
                                        <p:cTn id="58" dur="500"/>
                                        <p:tgtEl>
                                          <p:spTgt spid="24597"/>
                                        </p:tgtEl>
                                      </p:cBhvr>
                                    </p:animEffect>
                                  </p:childTnLst>
                                </p:cTn>
                              </p:par>
                              <p:par>
                                <p:cTn id="59" presetID="22" presetClass="entr" presetSubtype="4" fill="hold" nodeType="withEffect">
                                  <p:stCondLst>
                                    <p:cond delay="0"/>
                                  </p:stCondLst>
                                  <p:childTnLst>
                                    <p:set>
                                      <p:cBhvr>
                                        <p:cTn id="60" dur="1" fill="hold">
                                          <p:stCondLst>
                                            <p:cond delay="0"/>
                                          </p:stCondLst>
                                        </p:cTn>
                                        <p:tgtEl>
                                          <p:spTgt spid="24595"/>
                                        </p:tgtEl>
                                        <p:attrNameLst>
                                          <p:attrName>style.visibility</p:attrName>
                                        </p:attrNameLst>
                                      </p:cBhvr>
                                      <p:to>
                                        <p:strVal val="visible"/>
                                      </p:to>
                                    </p:set>
                                    <p:animEffect transition="in" filter="wipe(down)">
                                      <p:cBhvr>
                                        <p:cTn id="61" dur="500"/>
                                        <p:tgtEl>
                                          <p:spTgt spid="2459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4598"/>
                                        </p:tgtEl>
                                        <p:attrNameLst>
                                          <p:attrName>style.visibility</p:attrName>
                                        </p:attrNameLst>
                                      </p:cBhvr>
                                      <p:to>
                                        <p:strVal val="visible"/>
                                      </p:to>
                                    </p:set>
                                    <p:animEffect transition="in" filter="wipe(down)">
                                      <p:cBhvr>
                                        <p:cTn id="64" dur="500"/>
                                        <p:tgtEl>
                                          <p:spTgt spid="2459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4599"/>
                                        </p:tgtEl>
                                        <p:attrNameLst>
                                          <p:attrName>style.visibility</p:attrName>
                                        </p:attrNameLst>
                                      </p:cBhvr>
                                      <p:to>
                                        <p:strVal val="visible"/>
                                      </p:to>
                                    </p:set>
                                    <p:animEffect transition="in" filter="wipe(down)">
                                      <p:cBhvr>
                                        <p:cTn id="69" dur="500"/>
                                        <p:tgtEl>
                                          <p:spTgt spid="24599"/>
                                        </p:tgtEl>
                                      </p:cBhvr>
                                    </p:animEffect>
                                  </p:childTnLst>
                                </p:cTn>
                              </p:par>
                              <p:par>
                                <p:cTn id="70" presetID="22" presetClass="entr" presetSubtype="4" fill="hold" nodeType="withEffect">
                                  <p:stCondLst>
                                    <p:cond delay="0"/>
                                  </p:stCondLst>
                                  <p:childTnLst>
                                    <p:set>
                                      <p:cBhvr>
                                        <p:cTn id="71" dur="1" fill="hold">
                                          <p:stCondLst>
                                            <p:cond delay="0"/>
                                          </p:stCondLst>
                                        </p:cTn>
                                        <p:tgtEl>
                                          <p:spTgt spid="24596"/>
                                        </p:tgtEl>
                                        <p:attrNameLst>
                                          <p:attrName>style.visibility</p:attrName>
                                        </p:attrNameLst>
                                      </p:cBhvr>
                                      <p:to>
                                        <p:strVal val="visible"/>
                                      </p:to>
                                    </p:set>
                                    <p:animEffect transition="in" filter="wipe(down)">
                                      <p:cBhvr>
                                        <p:cTn id="72" dur="500"/>
                                        <p:tgtEl>
                                          <p:spTgt spid="2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581" grpId="0"/>
      <p:bldP spid="24583" grpId="0"/>
      <p:bldP spid="11" grpId="0"/>
      <p:bldP spid="24590" grpId="0"/>
      <p:bldP spid="24591" grpId="0"/>
      <p:bldP spid="24592" grpId="0"/>
      <p:bldP spid="24593" grpId="0"/>
      <p:bldP spid="24594" grpId="0"/>
      <p:bldP spid="24597" grpId="0"/>
      <p:bldP spid="24598" grpId="0"/>
      <p:bldP spid="245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158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7848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154238" y="2743200"/>
            <a:ext cx="7848600" cy="1570038"/>
          </a:xfrm>
          <a:prstGeom prst="rect">
            <a:avLst/>
          </a:prstGeom>
        </p:spPr>
        <p:txBody>
          <a:bodyPr>
            <a:spAutoFit/>
          </a:bodyPr>
          <a:lstStyle/>
          <a:p>
            <a:pPr algn="ctr">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 THỨC MỘT BIẾN</a:t>
            </a:r>
          </a:p>
          <a:p>
            <a:pPr algn="ctr">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5486400" y="2097088"/>
            <a:ext cx="1309688" cy="708025"/>
          </a:xfrm>
          <a:prstGeom prst="rect">
            <a:avLst/>
          </a:prstGeom>
          <a:noFill/>
        </p:spPr>
        <p:txBody>
          <a:bodyPr wrap="none">
            <a:spAutoFit/>
          </a:bodyPr>
          <a:lstStyle/>
          <a:p>
            <a:pPr>
              <a:defRPr/>
            </a:pP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971800" y="60325"/>
            <a:ext cx="7577138" cy="584200"/>
          </a:xfrm>
          <a:prstGeom prst="rect">
            <a:avLst/>
          </a:prstGeom>
          <a:solidFill>
            <a:schemeClr val="accent2">
              <a:lumMod val="60000"/>
              <a:lumOff val="4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sp>
        <p:nvSpPr>
          <p:cNvPr id="25603" name="Rectangle 1"/>
          <p:cNvSpPr>
            <a:spLocks noChangeArrowheads="1"/>
          </p:cNvSpPr>
          <p:nvPr/>
        </p:nvSpPr>
        <p:spPr bwMode="auto">
          <a:xfrm>
            <a:off x="1195388" y="895350"/>
            <a:ext cx="5557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0000CC"/>
                </a:solidFill>
                <a:latin typeface="Times New Roman" pitchFamily="18" charset="0"/>
                <a:cs typeface="Times New Roman" pitchFamily="18" charset="0"/>
              </a:rPr>
              <a:t>3. Giá trị của đa thức một biến</a:t>
            </a:r>
            <a:endParaRPr lang="en-US" altLang="en-US" sz="3200">
              <a:solidFill>
                <a:srgbClr val="0000CC"/>
              </a:solidFill>
              <a:latin typeface="Times New Roman" pitchFamily="18" charset="0"/>
              <a:cs typeface="Times New Roman" pitchFamily="18" charset="0"/>
            </a:endParaRPr>
          </a:p>
        </p:txBody>
      </p:sp>
      <p:sp>
        <p:nvSpPr>
          <p:cNvPr id="2" name="Rectangle 7"/>
          <p:cNvSpPr>
            <a:spLocks noChangeArrowheads="1"/>
          </p:cNvSpPr>
          <p:nvPr/>
        </p:nvSpPr>
        <p:spPr bwMode="auto">
          <a:xfrm>
            <a:off x="746125" y="1377950"/>
            <a:ext cx="9802813" cy="10779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b="1" dirty="0" err="1" smtClean="0">
                <a:solidFill>
                  <a:prstClr val="black"/>
                </a:solidFill>
                <a:latin typeface="Times New Roman" panose="02020603050405020304" pitchFamily="18" charset="0"/>
                <a:cs typeface="Times New Roman" panose="02020603050405020304" pitchFamily="18" charset="0"/>
              </a:rPr>
              <a:t>Khám</a:t>
            </a:r>
            <a:r>
              <a:rPr lang="en-US" altLang="en-US" sz="3200" b="1" dirty="0" smtClean="0">
                <a:solidFill>
                  <a:prstClr val="black"/>
                </a:solidFill>
                <a:latin typeface="Times New Roman" panose="02020603050405020304" pitchFamily="18" charset="0"/>
                <a:cs typeface="Times New Roman" panose="02020603050405020304" pitchFamily="18" charset="0"/>
              </a:rPr>
              <a:t> </a:t>
            </a:r>
            <a:r>
              <a:rPr lang="en-US" altLang="en-US" sz="3200" b="1" dirty="0" err="1" smtClean="0">
                <a:solidFill>
                  <a:prstClr val="black"/>
                </a:solidFill>
                <a:latin typeface="Times New Roman" panose="02020603050405020304" pitchFamily="18" charset="0"/>
                <a:cs typeface="Times New Roman" panose="02020603050405020304" pitchFamily="18" charset="0"/>
              </a:rPr>
              <a:t>phá</a:t>
            </a:r>
            <a:r>
              <a:rPr lang="en-US" altLang="en-US" sz="3200" b="1" dirty="0" smtClean="0">
                <a:solidFill>
                  <a:prstClr val="black"/>
                </a:solidFill>
                <a:latin typeface="Times New Roman" panose="02020603050405020304" pitchFamily="18" charset="0"/>
                <a:cs typeface="Times New Roman" panose="02020603050405020304" pitchFamily="18" charset="0"/>
              </a:rPr>
              <a:t> 2</a:t>
            </a:r>
            <a:r>
              <a:rPr lang="en-US" altLang="en-US" sz="3200" dirty="0" smtClean="0">
                <a:solidFill>
                  <a:prstClr val="black"/>
                </a:solidFill>
                <a:latin typeface="Times New Roman" panose="02020603050405020304" pitchFamily="18" charset="0"/>
                <a:cs typeface="Times New Roman" panose="02020603050405020304" pitchFamily="18" charset="0"/>
              </a:rPr>
              <a:t>:</a:t>
            </a:r>
          </a:p>
          <a:p>
            <a:pPr algn="just">
              <a:defRPr/>
            </a:pPr>
            <a:r>
              <a:rPr lang="en-US" altLang="en-US" sz="3200" dirty="0" err="1" smtClean="0">
                <a:solidFill>
                  <a:prstClr val="black"/>
                </a:solidFill>
                <a:latin typeface="Times New Roman" panose="02020603050405020304" pitchFamily="18" charset="0"/>
                <a:cs typeface="Times New Roman" panose="02020603050405020304" pitchFamily="18" charset="0"/>
              </a:rPr>
              <a:t>Diện</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tích</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của</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một</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hình</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chữ</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nhật</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được</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biểu</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thị</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bởi</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đa</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thức</a:t>
            </a:r>
            <a:r>
              <a:rPr lang="en-US" altLang="en-US" sz="3200" dirty="0" smtClean="0">
                <a:solidFill>
                  <a:prstClr val="black"/>
                </a:solidFill>
                <a:latin typeface="Times New Roman" panose="02020603050405020304" pitchFamily="18" charset="0"/>
                <a:cs typeface="Times New Roman" panose="02020603050405020304" pitchFamily="18" charset="0"/>
              </a:rPr>
              <a:t> </a:t>
            </a:r>
          </a:p>
        </p:txBody>
      </p:sp>
      <p:graphicFrame>
        <p:nvGraphicFramePr>
          <p:cNvPr id="25605" name="Object 2"/>
          <p:cNvGraphicFramePr>
            <a:graphicFrameLocks noChangeAspect="1"/>
          </p:cNvGraphicFramePr>
          <p:nvPr/>
        </p:nvGraphicFramePr>
        <p:xfrm>
          <a:off x="2792413" y="2430463"/>
          <a:ext cx="2362200" cy="590550"/>
        </p:xfrm>
        <a:graphic>
          <a:graphicData uri="http://schemas.openxmlformats.org/presentationml/2006/ole">
            <mc:AlternateContent xmlns:mc="http://schemas.openxmlformats.org/markup-compatibility/2006">
              <mc:Choice xmlns:v="urn:schemas-microsoft-com:vml" Requires="v">
                <p:oleObj spid="_x0000_s55301" name="Equation" r:id="rId3" imgW="1028254" imgH="253890" progId="Equation.DSMT4">
                  <p:embed/>
                </p:oleObj>
              </mc:Choice>
              <mc:Fallback>
                <p:oleObj name="Equation" r:id="rId3" imgW="1028254"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3" y="2430463"/>
                        <a:ext cx="2362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8"/>
          <p:cNvSpPr>
            <a:spLocks noChangeArrowheads="1"/>
          </p:cNvSpPr>
          <p:nvPr/>
        </p:nvSpPr>
        <p:spPr bwMode="auto">
          <a:xfrm>
            <a:off x="746125" y="2967038"/>
            <a:ext cx="9759950"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smtClean="0">
                <a:solidFill>
                  <a:prstClr val="black"/>
                </a:solidFill>
                <a:latin typeface="Times New Roman" panose="02020603050405020304" pitchFamily="18" charset="0"/>
                <a:cs typeface="Times New Roman" panose="02020603050405020304" pitchFamily="18" charset="0"/>
              </a:rPr>
              <a:t>Hãy tính diện tích của hình chữ nhật ấy khi biết x = 3 cm</a:t>
            </a:r>
          </a:p>
        </p:txBody>
      </p:sp>
      <p:sp>
        <p:nvSpPr>
          <p:cNvPr id="10" name="Rectangle 11"/>
          <p:cNvSpPr>
            <a:spLocks noChangeArrowheads="1"/>
          </p:cNvSpPr>
          <p:nvPr/>
        </p:nvSpPr>
        <p:spPr bwMode="auto">
          <a:xfrm>
            <a:off x="4635500" y="3536950"/>
            <a:ext cx="1039813" cy="5857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b="1"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b="1" u="sng" dirty="0" smtClean="0">
                <a:solidFill>
                  <a:srgbClr val="FF0000"/>
                </a:solidFill>
                <a:latin typeface="Times New Roman" panose="02020603050405020304" pitchFamily="18" charset="0"/>
                <a:cs typeface="Times New Roman" panose="02020603050405020304" pitchFamily="18" charset="0"/>
              </a:rPr>
              <a:t> </a:t>
            </a:r>
          </a:p>
        </p:txBody>
      </p:sp>
      <p:graphicFrame>
        <p:nvGraphicFramePr>
          <p:cNvPr id="25608" name="Object 6"/>
          <p:cNvGraphicFramePr>
            <a:graphicFrameLocks noChangeAspect="1"/>
          </p:cNvGraphicFramePr>
          <p:nvPr/>
        </p:nvGraphicFramePr>
        <p:xfrm>
          <a:off x="6338888" y="4995863"/>
          <a:ext cx="673100" cy="487362"/>
        </p:xfrm>
        <a:graphic>
          <a:graphicData uri="http://schemas.openxmlformats.org/presentationml/2006/ole">
            <mc:AlternateContent xmlns:mc="http://schemas.openxmlformats.org/markup-compatibility/2006">
              <mc:Choice xmlns:v="urn:schemas-microsoft-com:vml" Requires="v">
                <p:oleObj spid="_x0000_s55302" name="Equation" r:id="rId5" imgW="279279" imgH="203112" progId="Equation.DSMT4">
                  <p:embed/>
                </p:oleObj>
              </mc:Choice>
              <mc:Fallback>
                <p:oleObj name="Equation" r:id="rId5" imgW="279279"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888" y="4995863"/>
                        <a:ext cx="6731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1"/>
          <p:cNvSpPr>
            <a:spLocks noChangeArrowheads="1"/>
          </p:cNvSpPr>
          <p:nvPr/>
        </p:nvSpPr>
        <p:spPr bwMode="auto">
          <a:xfrm>
            <a:off x="1371600" y="3687763"/>
            <a:ext cx="184150"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sz="3200">
              <a:solidFill>
                <a:prstClr val="black"/>
              </a:solidFill>
              <a:latin typeface="Times New Roman" panose="02020603050405020304" pitchFamily="18" charset="0"/>
              <a:cs typeface="Times New Roman" panose="02020603050405020304" pitchFamily="18" charset="0"/>
            </a:endParaRPr>
          </a:p>
        </p:txBody>
      </p:sp>
      <p:sp>
        <p:nvSpPr>
          <p:cNvPr id="11" name="Rectangle 12"/>
          <p:cNvSpPr>
            <a:spLocks noChangeArrowheads="1"/>
          </p:cNvSpPr>
          <p:nvPr/>
        </p:nvSpPr>
        <p:spPr bwMode="auto">
          <a:xfrm>
            <a:off x="1463675" y="4946650"/>
            <a:ext cx="4968875" cy="5857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dirty="0" err="1" smtClean="0">
                <a:solidFill>
                  <a:prstClr val="black"/>
                </a:solidFill>
                <a:latin typeface="Times New Roman" panose="02020603050405020304" pitchFamily="18" charset="0"/>
                <a:cs typeface="Times New Roman" panose="02020603050405020304" pitchFamily="18" charset="0"/>
              </a:rPr>
              <a:t>Diện</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tích</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hình</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chữ</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nhật</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là</a:t>
            </a:r>
            <a:r>
              <a:rPr lang="en-US" altLang="en-US" sz="3200" dirty="0" smtClean="0">
                <a:solidFill>
                  <a:prstClr val="black"/>
                </a:solidFill>
                <a:latin typeface="Times New Roman" panose="02020603050405020304" pitchFamily="18" charset="0"/>
                <a:cs typeface="Times New Roman" panose="02020603050405020304" pitchFamily="18" charset="0"/>
              </a:rPr>
              <a:t> 30</a:t>
            </a:r>
          </a:p>
        </p:txBody>
      </p:sp>
      <p:graphicFrame>
        <p:nvGraphicFramePr>
          <p:cNvPr id="25612" name="Object 13"/>
          <p:cNvGraphicFramePr>
            <a:graphicFrameLocks noChangeAspect="1"/>
          </p:cNvGraphicFramePr>
          <p:nvPr/>
        </p:nvGraphicFramePr>
        <p:xfrm>
          <a:off x="2068513" y="4365625"/>
          <a:ext cx="4684712" cy="606425"/>
        </p:xfrm>
        <a:graphic>
          <a:graphicData uri="http://schemas.openxmlformats.org/presentationml/2006/ole">
            <mc:AlternateContent xmlns:mc="http://schemas.openxmlformats.org/markup-compatibility/2006">
              <mc:Choice xmlns:v="urn:schemas-microsoft-com:vml" Requires="v">
                <p:oleObj spid="_x0000_s55303" name="Equation" r:id="rId7" imgW="1993900" imgH="254000" progId="Equation.DSMT4">
                  <p:embed/>
                </p:oleObj>
              </mc:Choice>
              <mc:Fallback>
                <p:oleObj name="Equation" r:id="rId7" imgW="19939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8513" y="4365625"/>
                        <a:ext cx="46847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295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circle(in)">
                                      <p:cBhvr>
                                        <p:cTn id="12" dur="2000"/>
                                        <p:tgtEl>
                                          <p:spTgt spid="256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25605"/>
                                        </p:tgtEl>
                                        <p:attrNameLst>
                                          <p:attrName>style.visibility</p:attrName>
                                        </p:attrNameLst>
                                      </p:cBhvr>
                                      <p:to>
                                        <p:strVal val="visible"/>
                                      </p:to>
                                    </p:set>
                                    <p:animEffect transition="in" filter="wipe(down)">
                                      <p:cBhvr>
                                        <p:cTn id="20" dur="500"/>
                                        <p:tgtEl>
                                          <p:spTgt spid="2560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5612"/>
                                        </p:tgtEl>
                                        <p:attrNameLst>
                                          <p:attrName>style.visibility</p:attrName>
                                        </p:attrNameLst>
                                      </p:cBhvr>
                                      <p:to>
                                        <p:strVal val="visible"/>
                                      </p:to>
                                    </p:set>
                                    <p:animEffect transition="in" filter="wipe(down)">
                                      <p:cBhvr>
                                        <p:cTn id="33" dur="500"/>
                                        <p:tgtEl>
                                          <p:spTgt spid="256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par>
                                <p:cTn id="39" presetID="16" presetClass="entr" presetSubtype="21" fill="hold" nodeType="withEffect">
                                  <p:stCondLst>
                                    <p:cond delay="0"/>
                                  </p:stCondLst>
                                  <p:childTnLst>
                                    <p:set>
                                      <p:cBhvr>
                                        <p:cTn id="40" dur="1" fill="hold">
                                          <p:stCondLst>
                                            <p:cond delay="0"/>
                                          </p:stCondLst>
                                        </p:cTn>
                                        <p:tgtEl>
                                          <p:spTgt spid="25608"/>
                                        </p:tgtEl>
                                        <p:attrNameLst>
                                          <p:attrName>style.visibility</p:attrName>
                                        </p:attrNameLst>
                                      </p:cBhvr>
                                      <p:to>
                                        <p:strVal val="visible"/>
                                      </p:to>
                                    </p:set>
                                    <p:animEffect transition="in" filter="barn(inVertical)">
                                      <p:cBhvr>
                                        <p:cTn id="41"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25603" grpId="0"/>
      <p:bldP spid="2" grpId="0"/>
      <p:bldP spid="4"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0" y="24511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9" name="Rectangle 4"/>
          <p:cNvSpPr>
            <a:spLocks noChangeArrowheads="1"/>
          </p:cNvSpPr>
          <p:nvPr/>
        </p:nvSpPr>
        <p:spPr bwMode="auto">
          <a:xfrm>
            <a:off x="2971800" y="48006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12" name="Rectangle 11"/>
          <p:cNvSpPr/>
          <p:nvPr/>
        </p:nvSpPr>
        <p:spPr>
          <a:xfrm>
            <a:off x="2971800" y="60325"/>
            <a:ext cx="7577138" cy="584200"/>
          </a:xfrm>
          <a:prstGeom prst="rect">
            <a:avLst/>
          </a:prstGeom>
          <a:solidFill>
            <a:schemeClr val="accent2">
              <a:lumMod val="60000"/>
              <a:lumOff val="4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graphicFrame>
        <p:nvGraphicFramePr>
          <p:cNvPr id="26629" name="Object 1"/>
          <p:cNvGraphicFramePr>
            <a:graphicFrameLocks noChangeAspect="1"/>
          </p:cNvGraphicFramePr>
          <p:nvPr/>
        </p:nvGraphicFramePr>
        <p:xfrm>
          <a:off x="4183063" y="1933575"/>
          <a:ext cx="2930525" cy="569913"/>
        </p:xfrm>
        <a:graphic>
          <a:graphicData uri="http://schemas.openxmlformats.org/presentationml/2006/ole">
            <mc:AlternateContent xmlns:mc="http://schemas.openxmlformats.org/markup-compatibility/2006">
              <mc:Choice xmlns:v="urn:schemas-microsoft-com:vml" Requires="v">
                <p:oleObj spid="_x0000_s56326" name="Equation" r:id="rId3" imgW="1320227" imgH="253890" progId="Equation.DSMT4">
                  <p:embed/>
                </p:oleObj>
              </mc:Choice>
              <mc:Fallback>
                <p:oleObj name="Equation" r:id="rId3" imgW="1320227"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063" y="1933575"/>
                        <a:ext cx="29305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0" name="Object 2"/>
          <p:cNvGraphicFramePr>
            <a:graphicFrameLocks noChangeAspect="1"/>
          </p:cNvGraphicFramePr>
          <p:nvPr/>
        </p:nvGraphicFramePr>
        <p:xfrm>
          <a:off x="7896225" y="1673225"/>
          <a:ext cx="971550" cy="971550"/>
        </p:xfrm>
        <a:graphic>
          <a:graphicData uri="http://schemas.openxmlformats.org/presentationml/2006/ole">
            <mc:AlternateContent xmlns:mc="http://schemas.openxmlformats.org/markup-compatibility/2006">
              <mc:Choice xmlns:v="urn:schemas-microsoft-com:vml" Requires="v">
                <p:oleObj spid="_x0000_s56327" name="Equation" r:id="rId5" imgW="393529" imgH="393529" progId="Equation.DSMT4">
                  <p:embed/>
                </p:oleObj>
              </mc:Choice>
              <mc:Fallback>
                <p:oleObj name="Equation" r:id="rId5" imgW="393529"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25" y="1673225"/>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1" name="Object 3"/>
          <p:cNvGraphicFramePr>
            <a:graphicFrameLocks noChangeAspect="1"/>
          </p:cNvGraphicFramePr>
          <p:nvPr/>
        </p:nvGraphicFramePr>
        <p:xfrm>
          <a:off x="2998788" y="3413125"/>
          <a:ext cx="3756025" cy="1020763"/>
        </p:xfrm>
        <a:graphic>
          <a:graphicData uri="http://schemas.openxmlformats.org/presentationml/2006/ole">
            <mc:AlternateContent xmlns:mc="http://schemas.openxmlformats.org/markup-compatibility/2006">
              <mc:Choice xmlns:v="urn:schemas-microsoft-com:vml" Requires="v">
                <p:oleObj spid="_x0000_s56328" name="Equation" r:id="rId7" imgW="1727200" imgH="469900" progId="Equation.DSMT4">
                  <p:embed/>
                </p:oleObj>
              </mc:Choice>
              <mc:Fallback>
                <p:oleObj name="Equation" r:id="rId7" imgW="1727200" imgH="4699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8788" y="3413125"/>
                        <a:ext cx="37560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9"/>
          <p:cNvSpPr>
            <a:spLocks noChangeArrowheads="1"/>
          </p:cNvSpPr>
          <p:nvPr/>
        </p:nvSpPr>
        <p:spPr bwMode="auto">
          <a:xfrm>
            <a:off x="838200" y="1344613"/>
            <a:ext cx="3449638" cy="10779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b="1" dirty="0" err="1" smtClean="0">
                <a:solidFill>
                  <a:prstClr val="black"/>
                </a:solidFill>
                <a:latin typeface="Times New Roman" panose="02020603050405020304" pitchFamily="18" charset="0"/>
                <a:cs typeface="Times New Roman" panose="02020603050405020304" pitchFamily="18" charset="0"/>
              </a:rPr>
              <a:t>Ví</a:t>
            </a:r>
            <a:r>
              <a:rPr lang="en-US" altLang="en-US" sz="3200" b="1" dirty="0" smtClean="0">
                <a:solidFill>
                  <a:prstClr val="black"/>
                </a:solidFill>
                <a:latin typeface="Times New Roman" panose="02020603050405020304" pitchFamily="18" charset="0"/>
                <a:cs typeface="Times New Roman" panose="02020603050405020304" pitchFamily="18" charset="0"/>
              </a:rPr>
              <a:t> </a:t>
            </a:r>
            <a:r>
              <a:rPr lang="en-US" altLang="en-US" sz="3200" b="1" dirty="0" err="1" smtClean="0">
                <a:solidFill>
                  <a:prstClr val="black"/>
                </a:solidFill>
                <a:latin typeface="Times New Roman" panose="02020603050405020304" pitchFamily="18" charset="0"/>
                <a:cs typeface="Times New Roman" panose="02020603050405020304" pitchFamily="18" charset="0"/>
              </a:rPr>
              <a:t>dụ</a:t>
            </a:r>
            <a:r>
              <a:rPr lang="en-US" altLang="en-US" sz="3200" b="1" dirty="0" smtClean="0">
                <a:solidFill>
                  <a:prstClr val="black"/>
                </a:solidFill>
                <a:latin typeface="Times New Roman" panose="02020603050405020304" pitchFamily="18" charset="0"/>
                <a:cs typeface="Times New Roman" panose="02020603050405020304" pitchFamily="18" charset="0"/>
              </a:rPr>
              <a:t> 4:</a:t>
            </a:r>
            <a:endParaRPr lang="en-US" altLang="en-US" sz="3200" dirty="0" smtClean="0">
              <a:solidFill>
                <a:prstClr val="black"/>
              </a:solidFill>
              <a:latin typeface="Times New Roman" panose="02020603050405020304" pitchFamily="18" charset="0"/>
              <a:cs typeface="Times New Roman" panose="02020603050405020304" pitchFamily="18" charset="0"/>
            </a:endParaRPr>
          </a:p>
          <a:p>
            <a:pPr algn="just">
              <a:defRPr/>
            </a:pPr>
            <a:r>
              <a:rPr lang="en-US" altLang="en-US" sz="3200" dirty="0" err="1" smtClean="0">
                <a:solidFill>
                  <a:prstClr val="black"/>
                </a:solidFill>
                <a:latin typeface="Times New Roman" panose="02020603050405020304" pitchFamily="18" charset="0"/>
                <a:cs typeface="Times New Roman" panose="02020603050405020304" pitchFamily="18" charset="0"/>
              </a:rPr>
              <a:t>Tính</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giá</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trị</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đa</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thức</a:t>
            </a:r>
            <a:r>
              <a:rPr lang="en-US" altLang="en-US" sz="3200" dirty="0" smtClean="0">
                <a:solidFill>
                  <a:prstClr val="black"/>
                </a:solidFill>
                <a:latin typeface="Times New Roman" panose="02020603050405020304" pitchFamily="18" charset="0"/>
                <a:cs typeface="Times New Roman" panose="02020603050405020304" pitchFamily="18" charset="0"/>
              </a:rPr>
              <a:t> </a:t>
            </a:r>
          </a:p>
        </p:txBody>
      </p:sp>
      <p:sp>
        <p:nvSpPr>
          <p:cNvPr id="7" name="Rectangle 10"/>
          <p:cNvSpPr>
            <a:spLocks noChangeArrowheads="1"/>
          </p:cNvSpPr>
          <p:nvPr/>
        </p:nvSpPr>
        <p:spPr bwMode="auto">
          <a:xfrm>
            <a:off x="7142163" y="1866900"/>
            <a:ext cx="811212"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just"/>
            <a:r>
              <a:rPr lang="en-US" altLang="en-US" sz="3200">
                <a:solidFill>
                  <a:prstClr val="black"/>
                </a:solidFill>
                <a:latin typeface="Times New Roman" pitchFamily="18" charset="0"/>
                <a:cs typeface="Times New Roman" pitchFamily="18" charset="0"/>
              </a:rPr>
              <a:t>khi </a:t>
            </a:r>
          </a:p>
        </p:txBody>
      </p:sp>
      <p:sp>
        <p:nvSpPr>
          <p:cNvPr id="8" name="Rectangle 11"/>
          <p:cNvSpPr>
            <a:spLocks noChangeArrowheads="1"/>
          </p:cNvSpPr>
          <p:nvPr/>
        </p:nvSpPr>
        <p:spPr bwMode="auto">
          <a:xfrm>
            <a:off x="4876800" y="2517775"/>
            <a:ext cx="1073150" cy="5857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b="1" u="sng" dirty="0" smtClean="0">
                <a:solidFill>
                  <a:srgbClr val="FF0000"/>
                </a:solidFill>
                <a:latin typeface="Times New Roman" panose="02020603050405020304" pitchFamily="18" charset="0"/>
                <a:cs typeface="Times New Roman" panose="02020603050405020304" pitchFamily="18" charset="0"/>
              </a:rPr>
              <a:t>:</a:t>
            </a:r>
          </a:p>
        </p:txBody>
      </p:sp>
      <p:graphicFrame>
        <p:nvGraphicFramePr>
          <p:cNvPr id="26635" name="Object 12"/>
          <p:cNvGraphicFramePr>
            <a:graphicFrameLocks noChangeAspect="1"/>
          </p:cNvGraphicFramePr>
          <p:nvPr/>
        </p:nvGraphicFramePr>
        <p:xfrm>
          <a:off x="2971800" y="4830763"/>
          <a:ext cx="3203575" cy="855662"/>
        </p:xfrm>
        <a:graphic>
          <a:graphicData uri="http://schemas.openxmlformats.org/presentationml/2006/ole">
            <mc:AlternateContent xmlns:mc="http://schemas.openxmlformats.org/markup-compatibility/2006">
              <mc:Choice xmlns:v="urn:schemas-microsoft-com:vml" Requires="v">
                <p:oleObj spid="_x0000_s56329" name="Equation" r:id="rId9" imgW="1473200" imgH="393700" progId="Equation.DSMT4">
                  <p:embed/>
                </p:oleObj>
              </mc:Choice>
              <mc:Fallback>
                <p:oleObj name="Equation" r:id="rId9" imgW="14732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4830763"/>
                        <a:ext cx="32035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6" name="Rectangle 1"/>
          <p:cNvSpPr>
            <a:spLocks noChangeArrowheads="1"/>
          </p:cNvSpPr>
          <p:nvPr/>
        </p:nvSpPr>
        <p:spPr bwMode="auto">
          <a:xfrm>
            <a:off x="1195388" y="895350"/>
            <a:ext cx="5557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0000CC"/>
                </a:solidFill>
                <a:latin typeface="Times New Roman" pitchFamily="18" charset="0"/>
                <a:cs typeface="Times New Roman" pitchFamily="18" charset="0"/>
              </a:rPr>
              <a:t>3. Giá trị của đa thức một biến</a:t>
            </a:r>
            <a:endParaRPr lang="en-US" altLang="en-US" sz="32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103968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636"/>
                                        </p:tgtEl>
                                        <p:attrNameLst>
                                          <p:attrName>style.visibility</p:attrName>
                                        </p:attrNameLst>
                                      </p:cBhvr>
                                      <p:to>
                                        <p:strVal val="visible"/>
                                      </p:to>
                                    </p:set>
                                    <p:animEffect transition="in" filter="circle(in)">
                                      <p:cBhvr>
                                        <p:cTn id="12" dur="2000"/>
                                        <p:tgtEl>
                                          <p:spTgt spid="266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26629"/>
                                        </p:tgtEl>
                                        <p:attrNameLst>
                                          <p:attrName>style.visibility</p:attrName>
                                        </p:attrNameLst>
                                      </p:cBhvr>
                                      <p:to>
                                        <p:strVal val="visible"/>
                                      </p:to>
                                    </p:set>
                                    <p:animEffect transition="in" filter="wipe(down)">
                                      <p:cBhvr>
                                        <p:cTn id="20" dur="500"/>
                                        <p:tgtEl>
                                          <p:spTgt spid="2662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wipe(down)">
                                      <p:cBhvr>
                                        <p:cTn id="26" dur="500"/>
                                        <p:tgtEl>
                                          <p:spTgt spid="266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6631"/>
                                        </p:tgtEl>
                                        <p:attrNameLst>
                                          <p:attrName>style.visibility</p:attrName>
                                        </p:attrNameLst>
                                      </p:cBhvr>
                                      <p:to>
                                        <p:strVal val="visible"/>
                                      </p:to>
                                    </p:set>
                                    <p:animEffect transition="in" filter="wipe(down)">
                                      <p:cBhvr>
                                        <p:cTn id="36" dur="500"/>
                                        <p:tgtEl>
                                          <p:spTgt spid="266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6635"/>
                                        </p:tgtEl>
                                        <p:attrNameLst>
                                          <p:attrName>style.visibility</p:attrName>
                                        </p:attrNameLst>
                                      </p:cBhvr>
                                      <p:to>
                                        <p:strVal val="visible"/>
                                      </p:to>
                                    </p:set>
                                    <p:animEffect transition="in" filter="wipe(down)">
                                      <p:cBhvr>
                                        <p:cTn id="41"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5" grpId="0"/>
      <p:bldP spid="7" grpId="0"/>
      <p:bldP spid="8" grpId="0"/>
      <p:bldP spid="266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0" y="24511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12" name="Rectangle 11"/>
          <p:cNvSpPr/>
          <p:nvPr/>
        </p:nvSpPr>
        <p:spPr>
          <a:xfrm>
            <a:off x="2971800" y="60325"/>
            <a:ext cx="7577138" cy="584200"/>
          </a:xfrm>
          <a:prstGeom prst="rect">
            <a:avLst/>
          </a:prstGeom>
          <a:solidFill>
            <a:schemeClr val="accent2">
              <a:lumMod val="60000"/>
              <a:lumOff val="4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sp>
        <p:nvSpPr>
          <p:cNvPr id="10" name="Rectangle 2"/>
          <p:cNvSpPr>
            <a:spLocks noChangeArrowheads="1"/>
          </p:cNvSpPr>
          <p:nvPr/>
        </p:nvSpPr>
        <p:spPr bwMode="auto">
          <a:xfrm>
            <a:off x="833438" y="1349375"/>
            <a:ext cx="7489825" cy="1076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dirty="0" err="1" smtClean="0">
                <a:solidFill>
                  <a:prstClr val="black"/>
                </a:solidFill>
                <a:latin typeface="Times New Roman" panose="02020603050405020304" pitchFamily="18" charset="0"/>
                <a:cs typeface="Times New Roman" panose="02020603050405020304" pitchFamily="18" charset="0"/>
              </a:rPr>
              <a:t>Hoạt</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động</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nhóm</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thực</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hành</a:t>
            </a:r>
            <a:r>
              <a:rPr lang="en-US" altLang="en-US" sz="3200" dirty="0" smtClean="0">
                <a:solidFill>
                  <a:prstClr val="black"/>
                </a:solidFill>
                <a:latin typeface="Times New Roman" panose="02020603050405020304" pitchFamily="18" charset="0"/>
                <a:cs typeface="Times New Roman" panose="02020603050405020304" pitchFamily="18" charset="0"/>
              </a:rPr>
              <a:t> 2</a:t>
            </a:r>
          </a:p>
          <a:p>
            <a:pPr algn="just">
              <a:defRPr/>
            </a:pPr>
            <a:r>
              <a:rPr lang="en-US" altLang="en-US" sz="3200" dirty="0" smtClean="0">
                <a:solidFill>
                  <a:prstClr val="black"/>
                </a:solidFill>
                <a:latin typeface="Times New Roman" panose="02020603050405020304" pitchFamily="18" charset="0"/>
                <a:cs typeface="Times New Roman" panose="02020603050405020304" pitchFamily="18" charset="0"/>
              </a:rPr>
              <a:t>Cho </a:t>
            </a:r>
            <a:r>
              <a:rPr lang="en-US" altLang="en-US" sz="3200" dirty="0" err="1" smtClean="0">
                <a:solidFill>
                  <a:prstClr val="black"/>
                </a:solidFill>
                <a:latin typeface="Times New Roman" panose="02020603050405020304" pitchFamily="18" charset="0"/>
                <a:cs typeface="Times New Roman" panose="02020603050405020304" pitchFamily="18" charset="0"/>
              </a:rPr>
              <a:t>đa</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thức</a:t>
            </a:r>
            <a:r>
              <a:rPr lang="en-US" altLang="en-US" sz="3200" dirty="0" smtClean="0">
                <a:solidFill>
                  <a:prstClr val="black"/>
                </a:solidFill>
                <a:latin typeface="Times New Roman" panose="02020603050405020304" pitchFamily="18" charset="0"/>
                <a:cs typeface="Times New Roman" panose="02020603050405020304" pitchFamily="18" charset="0"/>
              </a:rPr>
              <a:t> </a:t>
            </a:r>
          </a:p>
        </p:txBody>
      </p:sp>
      <p:sp>
        <p:nvSpPr>
          <p:cNvPr id="14" name="Rectangle 3"/>
          <p:cNvSpPr>
            <a:spLocks noChangeArrowheads="1"/>
          </p:cNvSpPr>
          <p:nvPr/>
        </p:nvSpPr>
        <p:spPr bwMode="auto">
          <a:xfrm>
            <a:off x="573088" y="2398713"/>
            <a:ext cx="11237912" cy="15700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smtClean="0">
                <a:solidFill>
                  <a:prstClr val="black"/>
                </a:solidFill>
                <a:latin typeface="Times New Roman" panose="02020603050405020304" pitchFamily="18" charset="0"/>
                <a:cs typeface="Times New Roman" panose="02020603050405020304" pitchFamily="18" charset="0"/>
              </a:rPr>
              <a:t>a) Hãy viết đa thức thu gọn của đa thức P và sắp xếp các đơn thức theo lũy thừa giảm của biến.</a:t>
            </a:r>
          </a:p>
          <a:p>
            <a:pPr algn="just">
              <a:defRPr/>
            </a:pPr>
            <a:r>
              <a:rPr lang="en-US" altLang="en-US" sz="3200" smtClean="0">
                <a:solidFill>
                  <a:prstClr val="black"/>
                </a:solidFill>
                <a:latin typeface="Times New Roman" panose="02020603050405020304" pitchFamily="18" charset="0"/>
                <a:cs typeface="Times New Roman" panose="02020603050405020304" pitchFamily="18" charset="0"/>
              </a:rPr>
              <a:t>b) Xác định bậc của P(x) và tìm các hệ số.</a:t>
            </a:r>
          </a:p>
        </p:txBody>
      </p:sp>
      <p:sp>
        <p:nvSpPr>
          <p:cNvPr id="15" name="Rectangle 5"/>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graphicFrame>
        <p:nvGraphicFramePr>
          <p:cNvPr id="27655" name="Object 15"/>
          <p:cNvGraphicFramePr>
            <a:graphicFrameLocks noChangeAspect="1"/>
          </p:cNvGraphicFramePr>
          <p:nvPr/>
        </p:nvGraphicFramePr>
        <p:xfrm>
          <a:off x="3124200" y="1889125"/>
          <a:ext cx="4700588" cy="534988"/>
        </p:xfrm>
        <a:graphic>
          <a:graphicData uri="http://schemas.openxmlformats.org/presentationml/2006/ole">
            <mc:AlternateContent xmlns:mc="http://schemas.openxmlformats.org/markup-compatibility/2006">
              <mc:Choice xmlns:v="urn:schemas-microsoft-com:vml" Requires="v">
                <p:oleObj spid="_x0000_s57350" name="Equation" r:id="rId3" imgW="2260600" imgH="254000" progId="Equation.DSMT4">
                  <p:embed/>
                </p:oleObj>
              </mc:Choice>
              <mc:Fallback>
                <p:oleObj name="Equation" r:id="rId3" imgW="22606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889125"/>
                        <a:ext cx="47005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1"/>
          <p:cNvSpPr>
            <a:spLocks noChangeArrowheads="1"/>
          </p:cNvSpPr>
          <p:nvPr/>
        </p:nvSpPr>
        <p:spPr bwMode="auto">
          <a:xfrm>
            <a:off x="5022850" y="3875088"/>
            <a:ext cx="1073150"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b="1" u="sng" dirty="0" smtClean="0">
                <a:solidFill>
                  <a:srgbClr val="FF0000"/>
                </a:solidFill>
                <a:latin typeface="Times New Roman" panose="02020603050405020304" pitchFamily="18" charset="0"/>
                <a:cs typeface="Times New Roman" panose="02020603050405020304" pitchFamily="18" charset="0"/>
              </a:rPr>
              <a:t>:</a:t>
            </a:r>
          </a:p>
        </p:txBody>
      </p:sp>
      <p:graphicFrame>
        <p:nvGraphicFramePr>
          <p:cNvPr id="27657" name="Object 16"/>
          <p:cNvGraphicFramePr>
            <a:graphicFrameLocks noChangeAspect="1"/>
          </p:cNvGraphicFramePr>
          <p:nvPr/>
        </p:nvGraphicFramePr>
        <p:xfrm>
          <a:off x="1393825" y="4292600"/>
          <a:ext cx="3584575" cy="609600"/>
        </p:xfrm>
        <a:graphic>
          <a:graphicData uri="http://schemas.openxmlformats.org/presentationml/2006/ole">
            <mc:AlternateContent xmlns:mc="http://schemas.openxmlformats.org/markup-compatibility/2006">
              <mc:Choice xmlns:v="urn:schemas-microsoft-com:vml" Requires="v">
                <p:oleObj spid="_x0000_s57351" name="Equation" r:id="rId5" imgW="1511300" imgH="254000" progId="Equation.DSMT4">
                  <p:embed/>
                </p:oleObj>
              </mc:Choice>
              <mc:Fallback>
                <p:oleObj name="Equation" r:id="rId5" imgW="1511300" imgH="254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3825" y="4292600"/>
                        <a:ext cx="3584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8" name="Object 18"/>
          <p:cNvGraphicFramePr>
            <a:graphicFrameLocks noChangeAspect="1"/>
          </p:cNvGraphicFramePr>
          <p:nvPr/>
        </p:nvGraphicFramePr>
        <p:xfrm>
          <a:off x="2601913" y="5278438"/>
          <a:ext cx="514350" cy="635000"/>
        </p:xfrm>
        <a:graphic>
          <a:graphicData uri="http://schemas.openxmlformats.org/presentationml/2006/ole">
            <mc:AlternateContent xmlns:mc="http://schemas.openxmlformats.org/markup-compatibility/2006">
              <mc:Choice xmlns:v="urn:schemas-microsoft-com:vml" Requires="v">
                <p:oleObj spid="_x0000_s57352" name="Equation" r:id="rId7" imgW="164957" imgH="203024" progId="Equation.DSMT4">
                  <p:embed/>
                </p:oleObj>
              </mc:Choice>
              <mc:Fallback>
                <p:oleObj name="Equation" r:id="rId7" imgW="164957" imgH="203024"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1913" y="5278438"/>
                        <a:ext cx="514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9" name="Object 19"/>
          <p:cNvGraphicFramePr>
            <a:graphicFrameLocks noChangeAspect="1"/>
          </p:cNvGraphicFramePr>
          <p:nvPr/>
        </p:nvGraphicFramePr>
        <p:xfrm>
          <a:off x="1905000" y="6003925"/>
          <a:ext cx="515938" cy="568325"/>
        </p:xfrm>
        <a:graphic>
          <a:graphicData uri="http://schemas.openxmlformats.org/presentationml/2006/ole">
            <mc:AlternateContent xmlns:mc="http://schemas.openxmlformats.org/markup-compatibility/2006">
              <mc:Choice xmlns:v="urn:schemas-microsoft-com:vml" Requires="v">
                <p:oleObj spid="_x0000_s57353" name="Equation" r:id="rId9" imgW="177569" imgH="202936" progId="Equation.DSMT4">
                  <p:embed/>
                </p:oleObj>
              </mc:Choice>
              <mc:Fallback>
                <p:oleObj name="Equation" r:id="rId9" imgW="177569" imgH="20293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6003925"/>
                        <a:ext cx="5159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Rectangle 9"/>
          <p:cNvSpPr>
            <a:spLocks noChangeArrowheads="1"/>
          </p:cNvSpPr>
          <p:nvPr/>
        </p:nvSpPr>
        <p:spPr bwMode="auto">
          <a:xfrm>
            <a:off x="847725" y="4210050"/>
            <a:ext cx="546100"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r>
              <a:rPr lang="en-US" altLang="en-US" sz="3200">
                <a:solidFill>
                  <a:prstClr val="black"/>
                </a:solidFill>
                <a:latin typeface="Times New Roman" pitchFamily="18" charset="0"/>
                <a:cs typeface="Times New Roman" pitchFamily="18" charset="0"/>
              </a:rPr>
              <a:t>a) </a:t>
            </a:r>
          </a:p>
        </p:txBody>
      </p:sp>
      <p:sp>
        <p:nvSpPr>
          <p:cNvPr id="22" name="Rectangle 10"/>
          <p:cNvSpPr>
            <a:spLocks noChangeArrowheads="1"/>
          </p:cNvSpPr>
          <p:nvPr/>
        </p:nvSpPr>
        <p:spPr bwMode="auto">
          <a:xfrm>
            <a:off x="847725" y="4845050"/>
            <a:ext cx="8437563" cy="1076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dirty="0" smtClean="0">
                <a:solidFill>
                  <a:prstClr val="black"/>
                </a:solidFill>
                <a:latin typeface="Times New Roman" panose="02020603050405020304" pitchFamily="18" charset="0"/>
                <a:cs typeface="Times New Roman" panose="02020603050405020304" pitchFamily="18" charset="0"/>
              </a:rPr>
              <a:t>b) </a:t>
            </a:r>
            <a:r>
              <a:rPr lang="en-US" altLang="en-US" sz="3200" dirty="0" err="1" smtClean="0">
                <a:solidFill>
                  <a:prstClr val="black"/>
                </a:solidFill>
                <a:latin typeface="Times New Roman" panose="02020603050405020304" pitchFamily="18" charset="0"/>
                <a:cs typeface="Times New Roman" panose="02020603050405020304" pitchFamily="18" charset="0"/>
              </a:rPr>
              <a:t>Đa</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thức</a:t>
            </a:r>
            <a:r>
              <a:rPr lang="en-US" altLang="en-US" sz="3200" dirty="0" smtClean="0">
                <a:solidFill>
                  <a:prstClr val="black"/>
                </a:solidFill>
                <a:latin typeface="Times New Roman" panose="02020603050405020304" pitchFamily="18" charset="0"/>
                <a:cs typeface="Times New Roman" panose="02020603050405020304" pitchFamily="18" charset="0"/>
              </a:rPr>
              <a:t> P(x) </a:t>
            </a:r>
            <a:r>
              <a:rPr lang="en-US" altLang="en-US" sz="3200" dirty="0" err="1" smtClean="0">
                <a:solidFill>
                  <a:prstClr val="black"/>
                </a:solidFill>
                <a:latin typeface="Times New Roman" panose="02020603050405020304" pitchFamily="18" charset="0"/>
                <a:cs typeface="Times New Roman" panose="02020603050405020304" pitchFamily="18" charset="0"/>
              </a:rPr>
              <a:t>có</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bậc</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là</a:t>
            </a:r>
            <a:r>
              <a:rPr lang="en-US" altLang="en-US" sz="3200" dirty="0" smtClean="0">
                <a:solidFill>
                  <a:prstClr val="black"/>
                </a:solidFill>
                <a:latin typeface="Times New Roman" panose="02020603050405020304" pitchFamily="18" charset="0"/>
                <a:cs typeface="Times New Roman" panose="02020603050405020304" pitchFamily="18" charset="0"/>
              </a:rPr>
              <a:t> 3</a:t>
            </a:r>
          </a:p>
          <a:p>
            <a:pPr>
              <a:defRPr/>
            </a:pPr>
            <a:r>
              <a:rPr lang="en-US" altLang="en-US" sz="3200" dirty="0" err="1" smtClean="0">
                <a:solidFill>
                  <a:prstClr val="black"/>
                </a:solidFill>
                <a:latin typeface="Times New Roman" panose="02020603050405020304" pitchFamily="18" charset="0"/>
                <a:cs typeface="Times New Roman" panose="02020603050405020304" pitchFamily="18" charset="0"/>
              </a:rPr>
              <a:t>Hệ</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số</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của</a:t>
            </a:r>
            <a:r>
              <a:rPr lang="en-US" altLang="en-US" sz="3200" dirty="0" smtClean="0">
                <a:solidFill>
                  <a:prstClr val="black"/>
                </a:solidFill>
                <a:latin typeface="Times New Roman" panose="02020603050405020304" pitchFamily="18" charset="0"/>
                <a:cs typeface="Times New Roman" panose="02020603050405020304" pitchFamily="18" charset="0"/>
              </a:rPr>
              <a:t> </a:t>
            </a:r>
          </a:p>
        </p:txBody>
      </p:sp>
      <p:sp>
        <p:nvSpPr>
          <p:cNvPr id="23" name="Rectangle 11"/>
          <p:cNvSpPr>
            <a:spLocks noChangeArrowheads="1"/>
          </p:cNvSpPr>
          <p:nvPr/>
        </p:nvSpPr>
        <p:spPr bwMode="auto">
          <a:xfrm>
            <a:off x="3081338" y="5351463"/>
            <a:ext cx="4667250"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dirty="0" err="1" smtClean="0">
                <a:solidFill>
                  <a:prstClr val="black"/>
                </a:solidFill>
                <a:latin typeface="Times New Roman" panose="02020603050405020304" pitchFamily="18" charset="0"/>
                <a:cs typeface="Times New Roman" panose="02020603050405020304" pitchFamily="18" charset="0"/>
              </a:rPr>
              <a:t>là</a:t>
            </a:r>
            <a:r>
              <a:rPr lang="en-US" altLang="en-US" sz="3200" dirty="0" smtClean="0">
                <a:solidFill>
                  <a:prstClr val="black"/>
                </a:solidFill>
                <a:latin typeface="Times New Roman" panose="02020603050405020304" pitchFamily="18" charset="0"/>
                <a:cs typeface="Times New Roman" panose="02020603050405020304" pitchFamily="18" charset="0"/>
              </a:rPr>
              <a:t> 7, </a:t>
            </a:r>
            <a:r>
              <a:rPr lang="en-US" altLang="en-US" sz="3200" dirty="0" err="1" smtClean="0">
                <a:solidFill>
                  <a:prstClr val="black"/>
                </a:solidFill>
                <a:latin typeface="Times New Roman" panose="02020603050405020304" pitchFamily="18" charset="0"/>
                <a:cs typeface="Times New Roman" panose="02020603050405020304" pitchFamily="18" charset="0"/>
              </a:rPr>
              <a:t>gọi</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là</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hệ</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số</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cao</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nhất</a:t>
            </a:r>
            <a:r>
              <a:rPr lang="en-US" altLang="en-US" sz="3200" dirty="0" smtClean="0">
                <a:solidFill>
                  <a:prstClr val="black"/>
                </a:solidFill>
                <a:latin typeface="Times New Roman" panose="02020603050405020304" pitchFamily="18" charset="0"/>
                <a:cs typeface="Times New Roman" panose="02020603050405020304" pitchFamily="18" charset="0"/>
              </a:rPr>
              <a:t>, </a:t>
            </a:r>
          </a:p>
        </p:txBody>
      </p:sp>
      <p:sp>
        <p:nvSpPr>
          <p:cNvPr id="24" name="Rectangle 12"/>
          <p:cNvSpPr>
            <a:spLocks noChangeArrowheads="1"/>
          </p:cNvSpPr>
          <p:nvPr/>
        </p:nvSpPr>
        <p:spPr bwMode="auto">
          <a:xfrm>
            <a:off x="833438" y="6003925"/>
            <a:ext cx="8994775"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dirty="0" err="1" smtClean="0">
                <a:solidFill>
                  <a:prstClr val="black"/>
                </a:solidFill>
                <a:latin typeface="Times New Roman" panose="02020603050405020304" pitchFamily="18" charset="0"/>
                <a:cs typeface="Times New Roman" panose="02020603050405020304" pitchFamily="18" charset="0"/>
              </a:rPr>
              <a:t>Hệ</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số</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là</a:t>
            </a:r>
            <a:r>
              <a:rPr lang="en-US" altLang="en-US" sz="3200" dirty="0" smtClean="0">
                <a:solidFill>
                  <a:prstClr val="black"/>
                </a:solidFill>
                <a:latin typeface="Times New Roman" panose="02020603050405020304" pitchFamily="18" charset="0"/>
                <a:cs typeface="Times New Roman" panose="02020603050405020304" pitchFamily="18" charset="0"/>
              </a:rPr>
              <a:t> -1, </a:t>
            </a:r>
            <a:r>
              <a:rPr lang="en-US" altLang="en-US" sz="3200" dirty="0" err="1" smtClean="0">
                <a:solidFill>
                  <a:prstClr val="black"/>
                </a:solidFill>
                <a:latin typeface="Times New Roman" panose="02020603050405020304" pitchFamily="18" charset="0"/>
                <a:cs typeface="Times New Roman" panose="02020603050405020304" pitchFamily="18" charset="0"/>
              </a:rPr>
              <a:t>hệ</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số</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của</a:t>
            </a:r>
            <a:r>
              <a:rPr lang="en-US" altLang="en-US" sz="3200" dirty="0" smtClean="0">
                <a:solidFill>
                  <a:prstClr val="black"/>
                </a:solidFill>
                <a:latin typeface="Times New Roman" panose="02020603050405020304" pitchFamily="18" charset="0"/>
                <a:cs typeface="Times New Roman" panose="02020603050405020304" pitchFamily="18" charset="0"/>
              </a:rPr>
              <a:t> x </a:t>
            </a:r>
            <a:r>
              <a:rPr lang="en-US" altLang="en-US" sz="3200" dirty="0" err="1" smtClean="0">
                <a:solidFill>
                  <a:prstClr val="black"/>
                </a:solidFill>
                <a:latin typeface="Times New Roman" panose="02020603050405020304" pitchFamily="18" charset="0"/>
                <a:cs typeface="Times New Roman" panose="02020603050405020304" pitchFamily="18" charset="0"/>
              </a:rPr>
              <a:t>là</a:t>
            </a:r>
            <a:r>
              <a:rPr lang="en-US" altLang="en-US" sz="3200" dirty="0" smtClean="0">
                <a:solidFill>
                  <a:prstClr val="black"/>
                </a:solidFill>
                <a:latin typeface="Times New Roman" panose="02020603050405020304" pitchFamily="18" charset="0"/>
                <a:cs typeface="Times New Roman" panose="02020603050405020304" pitchFamily="18" charset="0"/>
              </a:rPr>
              <a:t> -6 </a:t>
            </a:r>
            <a:r>
              <a:rPr lang="en-US" altLang="en-US" sz="3200" dirty="0" err="1" smtClean="0">
                <a:solidFill>
                  <a:prstClr val="black"/>
                </a:solidFill>
                <a:latin typeface="Times New Roman" panose="02020603050405020304" pitchFamily="18" charset="0"/>
                <a:cs typeface="Times New Roman" panose="02020603050405020304" pitchFamily="18" charset="0"/>
              </a:rPr>
              <a:t>và</a:t>
            </a:r>
            <a:r>
              <a:rPr lang="en-US" altLang="en-US" sz="3200" dirty="0" smtClean="0">
                <a:solidFill>
                  <a:prstClr val="black"/>
                </a:solidFill>
                <a:latin typeface="Times New Roman" panose="02020603050405020304" pitchFamily="18" charset="0"/>
                <a:cs typeface="Times New Roman" panose="02020603050405020304" pitchFamily="18" charset="0"/>
              </a:rPr>
              <a:t> 7 </a:t>
            </a:r>
            <a:r>
              <a:rPr lang="en-US" altLang="en-US" sz="3200" dirty="0" err="1" smtClean="0">
                <a:solidFill>
                  <a:prstClr val="black"/>
                </a:solidFill>
                <a:latin typeface="Times New Roman" panose="02020603050405020304" pitchFamily="18" charset="0"/>
                <a:cs typeface="Times New Roman" panose="02020603050405020304" pitchFamily="18" charset="0"/>
              </a:rPr>
              <a:t>là</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hệ</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số</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tự</a:t>
            </a:r>
            <a:r>
              <a:rPr lang="en-US" altLang="en-US" sz="3200" dirty="0" smtClean="0">
                <a:solidFill>
                  <a:prstClr val="black"/>
                </a:solidFill>
                <a:latin typeface="Times New Roman" panose="02020603050405020304" pitchFamily="18" charset="0"/>
                <a:cs typeface="Times New Roman" panose="02020603050405020304" pitchFamily="18" charset="0"/>
              </a:rPr>
              <a:t> do. </a:t>
            </a:r>
          </a:p>
        </p:txBody>
      </p:sp>
      <p:sp>
        <p:nvSpPr>
          <p:cNvPr id="27664" name="Rectangle 1"/>
          <p:cNvSpPr>
            <a:spLocks noChangeArrowheads="1"/>
          </p:cNvSpPr>
          <p:nvPr/>
        </p:nvSpPr>
        <p:spPr bwMode="auto">
          <a:xfrm>
            <a:off x="1092200" y="757238"/>
            <a:ext cx="2538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u="sng">
                <a:solidFill>
                  <a:srgbClr val="0000CC"/>
                </a:solidFill>
                <a:latin typeface="Times New Roman" pitchFamily="18" charset="0"/>
                <a:cs typeface="Times New Roman" pitchFamily="18" charset="0"/>
              </a:rPr>
              <a:t>LUYỆN TẬP</a:t>
            </a:r>
            <a:endParaRPr lang="en-US" altLang="en-US" sz="3200" u="sng">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4328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64"/>
                                        </p:tgtEl>
                                        <p:attrNameLst>
                                          <p:attrName>style.visibility</p:attrName>
                                        </p:attrNameLst>
                                      </p:cBhvr>
                                      <p:to>
                                        <p:strVal val="visible"/>
                                      </p:to>
                                    </p:set>
                                    <p:animEffect transition="in" filter="wipe(down)">
                                      <p:cBhvr>
                                        <p:cTn id="12" dur="500"/>
                                        <p:tgtEl>
                                          <p:spTgt spid="276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27655"/>
                                        </p:tgtEl>
                                        <p:attrNameLst>
                                          <p:attrName>style.visibility</p:attrName>
                                        </p:attrNameLst>
                                      </p:cBhvr>
                                      <p:to>
                                        <p:strVal val="visible"/>
                                      </p:to>
                                    </p:set>
                                    <p:animEffect transition="in" filter="wipe(down)">
                                      <p:cBhvr>
                                        <p:cTn id="20" dur="500"/>
                                        <p:tgtEl>
                                          <p:spTgt spid="2765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nodeType="withEffect">
                                  <p:stCondLst>
                                    <p:cond delay="0"/>
                                  </p:stCondLst>
                                  <p:childTnLst>
                                    <p:set>
                                      <p:cBhvr>
                                        <p:cTn id="35" dur="1" fill="hold">
                                          <p:stCondLst>
                                            <p:cond delay="0"/>
                                          </p:stCondLst>
                                        </p:cTn>
                                        <p:tgtEl>
                                          <p:spTgt spid="27657"/>
                                        </p:tgtEl>
                                        <p:attrNameLst>
                                          <p:attrName>style.visibility</p:attrName>
                                        </p:attrNameLst>
                                      </p:cBhvr>
                                      <p:to>
                                        <p:strVal val="visible"/>
                                      </p:to>
                                    </p:set>
                                    <p:animEffect transition="in" filter="barn(inVertical)">
                                      <p:cBhvr>
                                        <p:cTn id="36" dur="500"/>
                                        <p:tgtEl>
                                          <p:spTgt spid="2765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27658"/>
                                        </p:tgtEl>
                                        <p:attrNameLst>
                                          <p:attrName>style.visibility</p:attrName>
                                        </p:attrNameLst>
                                      </p:cBhvr>
                                      <p:to>
                                        <p:strVal val="visible"/>
                                      </p:to>
                                    </p:set>
                                    <p:animEffect transition="in" filter="wipe(down)">
                                      <p:cBhvr>
                                        <p:cTn id="44" dur="500"/>
                                        <p:tgtEl>
                                          <p:spTgt spid="2765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par>
                                <p:cTn id="53" presetID="22" presetClass="entr" presetSubtype="4" fill="hold" nodeType="withEffect">
                                  <p:stCondLst>
                                    <p:cond delay="0"/>
                                  </p:stCondLst>
                                  <p:childTnLst>
                                    <p:set>
                                      <p:cBhvr>
                                        <p:cTn id="54" dur="1" fill="hold">
                                          <p:stCondLst>
                                            <p:cond delay="0"/>
                                          </p:stCondLst>
                                        </p:cTn>
                                        <p:tgtEl>
                                          <p:spTgt spid="27659"/>
                                        </p:tgtEl>
                                        <p:attrNameLst>
                                          <p:attrName>style.visibility</p:attrName>
                                        </p:attrNameLst>
                                      </p:cBhvr>
                                      <p:to>
                                        <p:strVal val="visible"/>
                                      </p:to>
                                    </p:set>
                                    <p:animEffect transition="in" filter="wipe(down)">
                                      <p:cBhvr>
                                        <p:cTn id="55"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0" grpId="0"/>
      <p:bldP spid="14" grpId="0"/>
      <p:bldP spid="18" grpId="0"/>
      <p:bldP spid="21" grpId="0"/>
      <p:bldP spid="22" grpId="0"/>
      <p:bldP spid="23" grpId="0"/>
      <p:bldP spid="24" grpId="0"/>
      <p:bldP spid="276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0" y="24511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12" name="Rectangle 11"/>
          <p:cNvSpPr/>
          <p:nvPr/>
        </p:nvSpPr>
        <p:spPr>
          <a:xfrm>
            <a:off x="2971800" y="60325"/>
            <a:ext cx="7577138" cy="584200"/>
          </a:xfrm>
          <a:prstGeom prst="rect">
            <a:avLst/>
          </a:prstGeom>
          <a:solidFill>
            <a:schemeClr val="accent2">
              <a:lumMod val="60000"/>
              <a:lumOff val="4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sp>
        <p:nvSpPr>
          <p:cNvPr id="15" name="Rectangle 5"/>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2" name="Rectangle 3"/>
          <p:cNvSpPr>
            <a:spLocks noChangeArrowheads="1"/>
          </p:cNvSpPr>
          <p:nvPr/>
        </p:nvSpPr>
        <p:spPr bwMode="auto">
          <a:xfrm>
            <a:off x="685800" y="1479550"/>
            <a:ext cx="5311775" cy="15684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dirty="0" err="1" smtClean="0">
                <a:solidFill>
                  <a:prstClr val="black"/>
                </a:solidFill>
                <a:latin typeface="Times New Roman" panose="02020603050405020304" pitchFamily="18" charset="0"/>
                <a:cs typeface="Times New Roman" panose="02020603050405020304" pitchFamily="18" charset="0"/>
              </a:rPr>
              <a:t>Hoạt</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động</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cá</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nhân</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thực</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hành</a:t>
            </a:r>
            <a:r>
              <a:rPr lang="en-US" altLang="en-US" sz="3200" dirty="0" smtClean="0">
                <a:solidFill>
                  <a:prstClr val="black"/>
                </a:solidFill>
                <a:latin typeface="Times New Roman" panose="02020603050405020304" pitchFamily="18" charset="0"/>
                <a:cs typeface="Times New Roman" panose="02020603050405020304" pitchFamily="18" charset="0"/>
              </a:rPr>
              <a:t> 3</a:t>
            </a:r>
          </a:p>
          <a:p>
            <a:pPr>
              <a:defRPr/>
            </a:pPr>
            <a:r>
              <a:rPr lang="en-US" altLang="en-US" sz="3200" dirty="0" err="1" smtClean="0">
                <a:solidFill>
                  <a:prstClr val="black"/>
                </a:solidFill>
                <a:latin typeface="Times New Roman" panose="02020603050405020304" pitchFamily="18" charset="0"/>
                <a:cs typeface="Times New Roman" panose="02020603050405020304" pitchFamily="18" charset="0"/>
              </a:rPr>
              <a:t>Tính</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giá</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trị</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của</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đa</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thức</a:t>
            </a:r>
            <a:r>
              <a:rPr lang="en-US" altLang="en-US" sz="3200" dirty="0" smtClean="0">
                <a:solidFill>
                  <a:prstClr val="black"/>
                </a:solidFill>
                <a:latin typeface="Times New Roman" panose="02020603050405020304" pitchFamily="18" charset="0"/>
                <a:cs typeface="Times New Roman" panose="02020603050405020304" pitchFamily="18" charset="0"/>
              </a:rPr>
              <a:t>  </a:t>
            </a:r>
          </a:p>
          <a:p>
            <a:pPr>
              <a:defRPr/>
            </a:pPr>
            <a:endParaRPr lang="en-US" altLang="en-US" sz="320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28678" name="Object 2"/>
          <p:cNvGraphicFramePr>
            <a:graphicFrameLocks noChangeAspect="1"/>
          </p:cNvGraphicFramePr>
          <p:nvPr/>
        </p:nvGraphicFramePr>
        <p:xfrm>
          <a:off x="4665663" y="2005013"/>
          <a:ext cx="3933825" cy="644525"/>
        </p:xfrm>
        <a:graphic>
          <a:graphicData uri="http://schemas.openxmlformats.org/presentationml/2006/ole">
            <mc:AlternateContent xmlns:mc="http://schemas.openxmlformats.org/markup-compatibility/2006">
              <mc:Choice xmlns:v="urn:schemas-microsoft-com:vml" Requires="v">
                <p:oleObj spid="_x0000_s58372" name="Equation" r:id="rId3" imgW="1574800" imgH="254000" progId="Equation.DSMT4">
                  <p:embed/>
                </p:oleObj>
              </mc:Choice>
              <mc:Fallback>
                <p:oleObj name="Equation" r:id="rId3" imgW="15748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663" y="2005013"/>
                        <a:ext cx="39338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4"/>
          <p:cNvSpPr>
            <a:spLocks noChangeArrowheads="1"/>
          </p:cNvSpPr>
          <p:nvPr/>
        </p:nvSpPr>
        <p:spPr bwMode="auto">
          <a:xfrm>
            <a:off x="8599488" y="1941513"/>
            <a:ext cx="1701800" cy="5857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just"/>
            <a:r>
              <a:rPr lang="en-US" altLang="en-US" sz="3200">
                <a:solidFill>
                  <a:prstClr val="black"/>
                </a:solidFill>
                <a:latin typeface="Times New Roman" pitchFamily="18" charset="0"/>
                <a:cs typeface="Times New Roman" pitchFamily="18" charset="0"/>
              </a:rPr>
              <a:t>khi t = -2</a:t>
            </a:r>
          </a:p>
        </p:txBody>
      </p:sp>
      <p:sp>
        <p:nvSpPr>
          <p:cNvPr id="13" name="Rectangle 11"/>
          <p:cNvSpPr>
            <a:spLocks noChangeArrowheads="1"/>
          </p:cNvSpPr>
          <p:nvPr/>
        </p:nvSpPr>
        <p:spPr bwMode="auto">
          <a:xfrm>
            <a:off x="4495800" y="2695575"/>
            <a:ext cx="1073150"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b="1" u="sng" dirty="0" smtClean="0">
                <a:solidFill>
                  <a:srgbClr val="FF0000"/>
                </a:solidFill>
                <a:latin typeface="Times New Roman" panose="02020603050405020304" pitchFamily="18" charset="0"/>
                <a:cs typeface="Times New Roman" panose="02020603050405020304" pitchFamily="18" charset="0"/>
              </a:rPr>
              <a:t>:</a:t>
            </a:r>
          </a:p>
        </p:txBody>
      </p:sp>
      <p:sp>
        <p:nvSpPr>
          <p:cNvPr id="5" name="Rectangle 6"/>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graphicFrame>
        <p:nvGraphicFramePr>
          <p:cNvPr id="28682" name="Object 6"/>
          <p:cNvGraphicFramePr>
            <a:graphicFrameLocks noChangeAspect="1"/>
          </p:cNvGraphicFramePr>
          <p:nvPr/>
        </p:nvGraphicFramePr>
        <p:xfrm>
          <a:off x="1905000" y="3524250"/>
          <a:ext cx="5980113" cy="1312863"/>
        </p:xfrm>
        <a:graphic>
          <a:graphicData uri="http://schemas.openxmlformats.org/presentationml/2006/ole">
            <mc:AlternateContent xmlns:mc="http://schemas.openxmlformats.org/markup-compatibility/2006">
              <mc:Choice xmlns:v="urn:schemas-microsoft-com:vml" Requires="v">
                <p:oleObj spid="_x0000_s58373" name="Equation" r:id="rId5" imgW="2425700" imgH="533400" progId="Equation.DSMT4">
                  <p:embed/>
                </p:oleObj>
              </mc:Choice>
              <mc:Fallback>
                <p:oleObj name="Equation" r:id="rId5" imgW="2425700" imgH="533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524250"/>
                        <a:ext cx="598011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3" name="Rectangle 1"/>
          <p:cNvSpPr>
            <a:spLocks noChangeArrowheads="1"/>
          </p:cNvSpPr>
          <p:nvPr/>
        </p:nvSpPr>
        <p:spPr bwMode="auto">
          <a:xfrm>
            <a:off x="1143000" y="828675"/>
            <a:ext cx="2538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u="sng">
                <a:solidFill>
                  <a:srgbClr val="0000CC"/>
                </a:solidFill>
                <a:latin typeface="Times New Roman" pitchFamily="18" charset="0"/>
                <a:cs typeface="Times New Roman" pitchFamily="18" charset="0"/>
              </a:rPr>
              <a:t>LUYỆN TẬP</a:t>
            </a:r>
            <a:endParaRPr lang="en-US" altLang="en-US" sz="3200" u="sng">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330794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Effect transition="in" filter="wipe(down)">
                                      <p:cBhvr>
                                        <p:cTn id="12" dur="500"/>
                                        <p:tgtEl>
                                          <p:spTgt spid="286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wipe(down)">
                                      <p:cBhvr>
                                        <p:cTn id="20" dur="500"/>
                                        <p:tgtEl>
                                          <p:spTgt spid="2867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8682"/>
                                        </p:tgtEl>
                                        <p:attrNameLst>
                                          <p:attrName>style.visibility</p:attrName>
                                        </p:attrNameLst>
                                      </p:cBhvr>
                                      <p:to>
                                        <p:strVal val="visible"/>
                                      </p:to>
                                    </p:set>
                                    <p:animEffect transition="in" filter="wipe(down)">
                                      <p:cBhvr>
                                        <p:cTn id="33"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2" grpId="0"/>
      <p:bldP spid="4" grpId="0"/>
      <p:bldP spid="13" grpId="0"/>
      <p:bldP spid="286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971800" y="60325"/>
            <a:ext cx="7577138" cy="584200"/>
          </a:xfrm>
          <a:prstGeom prst="rect">
            <a:avLst/>
          </a:prstGeom>
          <a:solidFill>
            <a:schemeClr val="accent2">
              <a:lumMod val="60000"/>
              <a:lumOff val="4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sp>
        <p:nvSpPr>
          <p:cNvPr id="15" name="Rectangle 5"/>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5" name="Rectangle 6"/>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solidFill>
                <a:prstClr val="black"/>
              </a:solidFill>
            </a:endParaRPr>
          </a:p>
        </p:txBody>
      </p:sp>
      <p:sp>
        <p:nvSpPr>
          <p:cNvPr id="29701" name="Rectangle 1"/>
          <p:cNvSpPr>
            <a:spLocks noChangeArrowheads="1"/>
          </p:cNvSpPr>
          <p:nvPr/>
        </p:nvSpPr>
        <p:spPr bwMode="auto">
          <a:xfrm>
            <a:off x="1092200" y="757238"/>
            <a:ext cx="238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u="sng">
                <a:solidFill>
                  <a:srgbClr val="0000CC"/>
                </a:solidFill>
                <a:latin typeface="Times New Roman" pitchFamily="18" charset="0"/>
                <a:cs typeface="Times New Roman" pitchFamily="18" charset="0"/>
              </a:rPr>
              <a:t>VẬN DỤNG</a:t>
            </a:r>
            <a:endParaRPr lang="en-US" altLang="en-US" sz="3200" u="sng">
              <a:solidFill>
                <a:srgbClr val="0000CC"/>
              </a:solidFill>
              <a:latin typeface="Times New Roman" pitchFamily="18" charset="0"/>
              <a:cs typeface="Times New Roman" pitchFamily="18" charset="0"/>
            </a:endParaRPr>
          </a:p>
        </p:txBody>
      </p:sp>
      <p:sp>
        <p:nvSpPr>
          <p:cNvPr id="8" name="Rectangle 2"/>
          <p:cNvSpPr>
            <a:spLocks noChangeArrowheads="1"/>
          </p:cNvSpPr>
          <p:nvPr/>
        </p:nvSpPr>
        <p:spPr bwMode="auto">
          <a:xfrm>
            <a:off x="720725" y="1152525"/>
            <a:ext cx="11279188" cy="1076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dirty="0" err="1" smtClean="0">
                <a:solidFill>
                  <a:prstClr val="black"/>
                </a:solidFill>
                <a:latin typeface="Times New Roman" panose="02020603050405020304" pitchFamily="18" charset="0"/>
                <a:cs typeface="Times New Roman" panose="02020603050405020304" pitchFamily="18" charset="0"/>
              </a:rPr>
              <a:t>Hoạt</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động</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nhóm</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hoàn</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thành</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vận</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dụng</a:t>
            </a:r>
            <a:r>
              <a:rPr lang="en-US" altLang="en-US" sz="3200" dirty="0" smtClean="0">
                <a:solidFill>
                  <a:prstClr val="black"/>
                </a:solidFill>
                <a:latin typeface="Times New Roman" panose="02020603050405020304" pitchFamily="18" charset="0"/>
                <a:cs typeface="Times New Roman" panose="02020603050405020304" pitchFamily="18" charset="0"/>
              </a:rPr>
              <a:t> 1</a:t>
            </a:r>
          </a:p>
          <a:p>
            <a:pPr>
              <a:defRPr/>
            </a:pPr>
            <a:r>
              <a:rPr lang="en-US" altLang="en-US" sz="3200" dirty="0" err="1" smtClean="0">
                <a:solidFill>
                  <a:prstClr val="black"/>
                </a:solidFill>
                <a:latin typeface="Times New Roman" panose="02020603050405020304" pitchFamily="18" charset="0"/>
                <a:cs typeface="Times New Roman" panose="02020603050405020304" pitchFamily="18" charset="0"/>
              </a:rPr>
              <a:t>Quãng</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đường</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một</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chiếc</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ôtô</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đi</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từ</a:t>
            </a:r>
            <a:r>
              <a:rPr lang="en-US" altLang="en-US" sz="3200" dirty="0" smtClean="0">
                <a:solidFill>
                  <a:prstClr val="black"/>
                </a:solidFill>
                <a:latin typeface="Times New Roman" panose="02020603050405020304" pitchFamily="18" charset="0"/>
                <a:cs typeface="Times New Roman" panose="02020603050405020304" pitchFamily="18" charset="0"/>
              </a:rPr>
              <a:t> A </a:t>
            </a:r>
            <a:r>
              <a:rPr lang="en-US" altLang="en-US" sz="3200" dirty="0" err="1" smtClean="0">
                <a:solidFill>
                  <a:prstClr val="black"/>
                </a:solidFill>
                <a:latin typeface="Times New Roman" panose="02020603050405020304" pitchFamily="18" charset="0"/>
                <a:cs typeface="Times New Roman" panose="02020603050405020304" pitchFamily="18" charset="0"/>
              </a:rPr>
              <a:t>đến</a:t>
            </a:r>
            <a:r>
              <a:rPr lang="en-US" altLang="en-US" sz="3200" dirty="0" smtClean="0">
                <a:solidFill>
                  <a:prstClr val="black"/>
                </a:solidFill>
                <a:latin typeface="Times New Roman" panose="02020603050405020304" pitchFamily="18" charset="0"/>
                <a:cs typeface="Times New Roman" panose="02020603050405020304" pitchFamily="18" charset="0"/>
              </a:rPr>
              <a:t> B </a:t>
            </a:r>
            <a:r>
              <a:rPr lang="en-US" altLang="en-US" sz="3200" dirty="0" err="1" smtClean="0">
                <a:solidFill>
                  <a:prstClr val="black"/>
                </a:solidFill>
                <a:latin typeface="Times New Roman" panose="02020603050405020304" pitchFamily="18" charset="0"/>
                <a:cs typeface="Times New Roman" panose="02020603050405020304" pitchFamily="18" charset="0"/>
              </a:rPr>
              <a:t>được</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tính</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theo</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biểu</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thức</a:t>
            </a:r>
            <a:r>
              <a:rPr lang="en-US" altLang="en-US" sz="3200" dirty="0" smtClean="0">
                <a:solidFill>
                  <a:prstClr val="black"/>
                </a:solidFill>
                <a:latin typeface="Times New Roman" panose="02020603050405020304" pitchFamily="18" charset="0"/>
                <a:cs typeface="Times New Roman" panose="02020603050405020304" pitchFamily="18" charset="0"/>
              </a:rPr>
              <a:t>, </a:t>
            </a:r>
          </a:p>
        </p:txBody>
      </p:sp>
      <p:graphicFrame>
        <p:nvGraphicFramePr>
          <p:cNvPr id="29703" name="Object 8"/>
          <p:cNvGraphicFramePr>
            <a:graphicFrameLocks noChangeAspect="1"/>
          </p:cNvGraphicFramePr>
          <p:nvPr/>
        </p:nvGraphicFramePr>
        <p:xfrm>
          <a:off x="3810000" y="2184400"/>
          <a:ext cx="1371600" cy="542925"/>
        </p:xfrm>
        <a:graphic>
          <a:graphicData uri="http://schemas.openxmlformats.org/presentationml/2006/ole">
            <mc:AlternateContent xmlns:mc="http://schemas.openxmlformats.org/markup-compatibility/2006">
              <mc:Choice xmlns:v="urn:schemas-microsoft-com:vml" Requires="v">
                <p:oleObj spid="_x0000_s59396" name="Equation" r:id="rId3" imgW="457002" imgH="177723" progId="Equation.DSMT4">
                  <p:embed/>
                </p:oleObj>
              </mc:Choice>
              <mc:Fallback>
                <p:oleObj name="Equation" r:id="rId3" imgW="457002"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184400"/>
                        <a:ext cx="1371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3"/>
          <p:cNvSpPr>
            <a:spLocks noChangeArrowheads="1"/>
          </p:cNvSpPr>
          <p:nvPr/>
        </p:nvSpPr>
        <p:spPr bwMode="auto">
          <a:xfrm>
            <a:off x="720725" y="2620963"/>
            <a:ext cx="10972800" cy="10779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smtClean="0">
                <a:solidFill>
                  <a:prstClr val="black"/>
                </a:solidFill>
                <a:latin typeface="Times New Roman" panose="02020603050405020304" pitchFamily="18" charset="0"/>
                <a:cs typeface="Times New Roman" panose="02020603050405020304" pitchFamily="18" charset="0"/>
              </a:rPr>
              <a:t>trong đó s là quãng đường tính bằng mét và t là thời gian tính bằng giây. Tính quãng đường ôtô đi được sau 10 giây </a:t>
            </a:r>
          </a:p>
        </p:txBody>
      </p:sp>
      <p:sp>
        <p:nvSpPr>
          <p:cNvPr id="17" name="Rectangle 11"/>
          <p:cNvSpPr>
            <a:spLocks noChangeArrowheads="1"/>
          </p:cNvSpPr>
          <p:nvPr/>
        </p:nvSpPr>
        <p:spPr bwMode="auto">
          <a:xfrm>
            <a:off x="4495800" y="3725863"/>
            <a:ext cx="1073150"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b="1" u="sng" dirty="0" smtClean="0">
                <a:solidFill>
                  <a:srgbClr val="FF0000"/>
                </a:solidFill>
                <a:latin typeface="Times New Roman" panose="02020603050405020304" pitchFamily="18" charset="0"/>
                <a:cs typeface="Times New Roman" panose="02020603050405020304" pitchFamily="18" charset="0"/>
              </a:rPr>
              <a:t>:</a:t>
            </a:r>
          </a:p>
        </p:txBody>
      </p:sp>
      <p:sp>
        <p:nvSpPr>
          <p:cNvPr id="11" name="Rectangle 5"/>
          <p:cNvSpPr>
            <a:spLocks noChangeArrowheads="1"/>
          </p:cNvSpPr>
          <p:nvPr/>
        </p:nvSpPr>
        <p:spPr bwMode="auto">
          <a:xfrm>
            <a:off x="1676400" y="4338638"/>
            <a:ext cx="4814888"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dirty="0" err="1" smtClean="0">
                <a:solidFill>
                  <a:prstClr val="black"/>
                </a:solidFill>
                <a:latin typeface="Times New Roman" panose="02020603050405020304" pitchFamily="18" charset="0"/>
                <a:cs typeface="Times New Roman" panose="02020603050405020304" pitchFamily="18" charset="0"/>
              </a:rPr>
              <a:t>Quãng</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đường</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ôtô</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đi</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được</a:t>
            </a:r>
            <a:r>
              <a:rPr lang="en-US" altLang="en-US" sz="3200" dirty="0" smtClean="0">
                <a:solidFill>
                  <a:prstClr val="black"/>
                </a:solidFill>
                <a:latin typeface="Times New Roman" panose="02020603050405020304" pitchFamily="18" charset="0"/>
                <a:cs typeface="Times New Roman" panose="02020603050405020304" pitchFamily="18" charset="0"/>
              </a:rPr>
              <a:t> </a:t>
            </a:r>
            <a:r>
              <a:rPr lang="en-US" altLang="en-US" sz="3200" dirty="0" err="1" smtClean="0">
                <a:solidFill>
                  <a:prstClr val="black"/>
                </a:solidFill>
                <a:latin typeface="Times New Roman" panose="02020603050405020304" pitchFamily="18" charset="0"/>
                <a:cs typeface="Times New Roman" panose="02020603050405020304" pitchFamily="18" charset="0"/>
              </a:rPr>
              <a:t>là</a:t>
            </a:r>
            <a:endParaRPr lang="en-US" altLang="en-US" sz="320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29707" name="Object 17"/>
          <p:cNvGraphicFramePr>
            <a:graphicFrameLocks noChangeAspect="1"/>
          </p:cNvGraphicFramePr>
          <p:nvPr/>
        </p:nvGraphicFramePr>
        <p:xfrm>
          <a:off x="2459038" y="4887913"/>
          <a:ext cx="2700337" cy="458787"/>
        </p:xfrm>
        <a:graphic>
          <a:graphicData uri="http://schemas.openxmlformats.org/presentationml/2006/ole">
            <mc:AlternateContent xmlns:mc="http://schemas.openxmlformats.org/markup-compatibility/2006">
              <mc:Choice xmlns:v="urn:schemas-microsoft-com:vml" Requires="v">
                <p:oleObj spid="_x0000_s59397" name="Equation" r:id="rId5" imgW="1066337" imgH="177723" progId="Equation.DSMT4">
                  <p:embed/>
                </p:oleObj>
              </mc:Choice>
              <mc:Fallback>
                <p:oleObj name="Equation" r:id="rId5" imgW="1066337" imgH="17772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9038" y="4887913"/>
                        <a:ext cx="27003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88296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wipe(down)">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29703"/>
                                        </p:tgtEl>
                                        <p:attrNameLst>
                                          <p:attrName>style.visibility</p:attrName>
                                        </p:attrNameLst>
                                      </p:cBhvr>
                                      <p:to>
                                        <p:strVal val="visible"/>
                                      </p:to>
                                    </p:set>
                                    <p:animEffect transition="in" filter="wipe(down)">
                                      <p:cBhvr>
                                        <p:cTn id="20" dur="500"/>
                                        <p:tgtEl>
                                          <p:spTgt spid="2970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29707"/>
                                        </p:tgtEl>
                                        <p:attrNameLst>
                                          <p:attrName>style.visibility</p:attrName>
                                        </p:attrNameLst>
                                      </p:cBhvr>
                                      <p:to>
                                        <p:strVal val="visible"/>
                                      </p:to>
                                    </p:set>
                                    <p:animEffect transition="in" filter="wipe(down)">
                                      <p:cBhvr>
                                        <p:cTn id="38"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29701" grpId="0"/>
      <p:bldP spid="8" grpId="0"/>
      <p:bldP spid="10" grpId="0"/>
      <p:bldP spid="1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228600" y="304800"/>
            <a:ext cx="11734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Bef>
                <a:spcPts val="600"/>
              </a:spcBef>
              <a:spcAft>
                <a:spcPts val="600"/>
              </a:spcAft>
            </a:pPr>
            <a:r>
              <a:rPr lang="fr-FR" altLang="en-US" sz="3600" b="1">
                <a:solidFill>
                  <a:prstClr val="black"/>
                </a:solidFill>
                <a:latin typeface="Times New Roman" pitchFamily="18" charset="0"/>
                <a:cs typeface="Calibri" pitchFamily="34" charset="0"/>
              </a:rPr>
              <a:t>HƯỚNG DẪN VỀ NHÀ</a:t>
            </a:r>
            <a:endParaRPr lang="en-US" altLang="en-US" sz="3600">
              <a:solidFill>
                <a:prstClr val="black"/>
              </a:solidFill>
              <a:latin typeface="Times New Roman" pitchFamily="18" charset="0"/>
              <a:cs typeface="Calibri" pitchFamily="34" charset="0"/>
            </a:endParaRPr>
          </a:p>
        </p:txBody>
      </p:sp>
      <p:sp>
        <p:nvSpPr>
          <p:cNvPr id="3" name="Rectangle 2"/>
          <p:cNvSpPr>
            <a:spLocks noChangeArrowheads="1"/>
          </p:cNvSpPr>
          <p:nvPr/>
        </p:nvSpPr>
        <p:spPr bwMode="auto">
          <a:xfrm>
            <a:off x="1066800" y="1219200"/>
            <a:ext cx="10439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en-US" altLang="en-US" sz="3200">
              <a:solidFill>
                <a:prstClr val="black"/>
              </a:solidFill>
              <a:latin typeface="Times New Roman" pitchFamily="18" charset="0"/>
              <a:cs typeface="Times New Roman" pitchFamily="18" charset="0"/>
            </a:endParaRPr>
          </a:p>
          <a:p>
            <a:pPr algn="just">
              <a:buFont typeface="Times New Roman" pitchFamily="18" charset="0"/>
              <a:buChar char="-"/>
            </a:pPr>
            <a:r>
              <a:rPr lang="en-US" altLang="en-US" sz="3200">
                <a:solidFill>
                  <a:srgbClr val="0000FF"/>
                </a:solidFill>
                <a:latin typeface="Times New Roman" pitchFamily="18" charset="0"/>
                <a:cs typeface="Times New Roman" pitchFamily="18" charset="0"/>
              </a:rPr>
              <a:t>Xem lại cách biểu diễn đa thức một biến và tìm giá trị của đa thức một biến.</a:t>
            </a:r>
            <a:endParaRPr lang="en-US" altLang="en-US" sz="3200">
              <a:solidFill>
                <a:prstClr val="black"/>
              </a:solidFill>
              <a:latin typeface="Times New Roman" pitchFamily="18" charset="0"/>
              <a:cs typeface="Times New Roman" pitchFamily="18" charset="0"/>
            </a:endParaRPr>
          </a:p>
          <a:p>
            <a:pPr algn="just">
              <a:buFont typeface="Times New Roman" pitchFamily="18" charset="0"/>
              <a:buChar char="-"/>
            </a:pPr>
            <a:r>
              <a:rPr lang="en-US" altLang="en-US" sz="3200">
                <a:solidFill>
                  <a:srgbClr val="0000FF"/>
                </a:solidFill>
                <a:latin typeface="Times New Roman" pitchFamily="18" charset="0"/>
                <a:cs typeface="Times New Roman" pitchFamily="18" charset="0"/>
              </a:rPr>
              <a:t>Làm các bài tập 3 - 8 sgk trang 32.</a:t>
            </a:r>
            <a:endParaRPr lang="en-US" altLang="en-US" sz="3200">
              <a:solidFill>
                <a:prstClr val="black"/>
              </a:solidFill>
              <a:latin typeface="Times New Roman" pitchFamily="18" charset="0"/>
              <a:cs typeface="Times New Roman" pitchFamily="18" charset="0"/>
            </a:endParaRPr>
          </a:p>
          <a:p>
            <a:pPr algn="just">
              <a:buFont typeface="Times New Roman" pitchFamily="18" charset="0"/>
              <a:buChar char="-"/>
            </a:pPr>
            <a:r>
              <a:rPr lang="en-US" altLang="en-US" sz="3200">
                <a:solidFill>
                  <a:srgbClr val="0000FF"/>
                </a:solidFill>
                <a:latin typeface="Times New Roman" pitchFamily="18" charset="0"/>
                <a:cs typeface="Times New Roman" pitchFamily="18" charset="0"/>
              </a:rPr>
              <a:t>Xem nội dung 4: Nghiệm của đa thức một biến</a:t>
            </a:r>
            <a:endParaRPr lang="en-US" altLang="en-US" sz="320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602157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5306" y="255538"/>
            <a:ext cx="5299669" cy="10156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eaLnBrk="1" fontAlgn="auto" hangingPunct="1">
              <a:spcBef>
                <a:spcPts val="0"/>
              </a:spcBef>
              <a:spcAft>
                <a:spcPts val="0"/>
              </a:spcAft>
              <a:defRPr/>
            </a:pPr>
            <a:r>
              <a:rPr lang="en-US" sz="6000" b="1" spc="50" dirty="0">
                <a:ln w="11430"/>
                <a:gradFill>
                  <a:gsLst>
                    <a:gs pos="25000">
                      <a:srgbClr val="4BCAAD">
                        <a:satMod val="155000"/>
                      </a:srgbClr>
                    </a:gs>
                    <a:gs pos="100000">
                      <a:srgbClr val="4BCAAD">
                        <a:shade val="45000"/>
                        <a:satMod val="165000"/>
                      </a:srgb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KHỞI ĐỘNG</a:t>
            </a:r>
          </a:p>
        </p:txBody>
      </p:sp>
      <p:pic>
        <p:nvPicPr>
          <p:cNvPr id="20483" name="Picture 12" descr="hocba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261938"/>
            <a:ext cx="163988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2" descr="hocba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5588"/>
            <a:ext cx="15446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754438" y="2805113"/>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defTabSz="457200" eaLnBrk="1" fontAlgn="auto" hangingPunct="1">
              <a:spcBef>
                <a:spcPts val="0"/>
              </a:spcBef>
              <a:spcAft>
                <a:spcPts val="0"/>
              </a:spcAft>
              <a:defRPr/>
            </a:pPr>
            <a:endParaRPr lang="en-US">
              <a:solidFill>
                <a:prstClr val="black"/>
              </a:solidFill>
              <a:latin typeface="Tw Cen M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12959618"/>
              </p:ext>
            </p:extLst>
          </p:nvPr>
        </p:nvGraphicFramePr>
        <p:xfrm>
          <a:off x="3690005" y="2040385"/>
          <a:ext cx="2763928" cy="616744"/>
        </p:xfrm>
        <a:graphic>
          <a:graphicData uri="http://schemas.openxmlformats.org/presentationml/2006/ole">
            <mc:AlternateContent xmlns:mc="http://schemas.openxmlformats.org/markup-compatibility/2006">
              <mc:Choice xmlns:v="urn:schemas-microsoft-com:vml" Requires="v">
                <p:oleObj spid="_x0000_s60424" name="Equation" r:id="rId4" imgW="1155700" imgH="254000" progId="Equation.DSMT4">
                  <p:embed/>
                </p:oleObj>
              </mc:Choice>
              <mc:Fallback>
                <p:oleObj name="Equation" r:id="rId4" imgW="1155700" imgH="254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005" y="2040385"/>
                        <a:ext cx="2763928" cy="616744"/>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75875740"/>
              </p:ext>
            </p:extLst>
          </p:nvPr>
        </p:nvGraphicFramePr>
        <p:xfrm>
          <a:off x="4854703" y="2799387"/>
          <a:ext cx="659782" cy="456772"/>
        </p:xfrm>
        <a:graphic>
          <a:graphicData uri="http://schemas.openxmlformats.org/presentationml/2006/ole">
            <mc:AlternateContent xmlns:mc="http://schemas.openxmlformats.org/markup-compatibility/2006">
              <mc:Choice xmlns:v="urn:schemas-microsoft-com:vml" Requires="v">
                <p:oleObj spid="_x0000_s60425" name="Equation" r:id="rId6" imgW="368140" imgH="253890" progId="Equation.DSMT4">
                  <p:embed/>
                </p:oleObj>
              </mc:Choice>
              <mc:Fallback>
                <p:oleObj name="Equation" r:id="rId6" imgW="368140" imgH="25389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703" y="2799387"/>
                        <a:ext cx="659782" cy="45677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57821872"/>
              </p:ext>
            </p:extLst>
          </p:nvPr>
        </p:nvGraphicFramePr>
        <p:xfrm>
          <a:off x="6280540" y="2772001"/>
          <a:ext cx="2513012" cy="484158"/>
        </p:xfrm>
        <a:graphic>
          <a:graphicData uri="http://schemas.openxmlformats.org/presentationml/2006/ole">
            <mc:AlternateContent xmlns:mc="http://schemas.openxmlformats.org/markup-compatibility/2006">
              <mc:Choice xmlns:v="urn:schemas-microsoft-com:vml" Requires="v">
                <p:oleObj spid="_x0000_s60426" name="Equation" r:id="rId8" imgW="1040948" imgH="203112" progId="Equation.DSMT4">
                  <p:embed/>
                </p:oleObj>
              </mc:Choice>
              <mc:Fallback>
                <p:oleObj name="Equation" r:id="rId8" imgW="1040948" imgH="20311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0540" y="2772001"/>
                        <a:ext cx="2513012" cy="484158"/>
                      </a:xfrm>
                      <a:prstGeom prst="rect">
                        <a:avLst/>
                      </a:prstGeom>
                      <a:noFill/>
                    </p:spPr>
                  </p:pic>
                </p:oleObj>
              </mc:Fallback>
            </mc:AlternateContent>
          </a:graphicData>
        </a:graphic>
      </p:graphicFrame>
      <p:sp>
        <p:nvSpPr>
          <p:cNvPr id="8" name="Rectangle 9"/>
          <p:cNvSpPr>
            <a:spLocks noChangeArrowheads="1"/>
          </p:cNvSpPr>
          <p:nvPr/>
        </p:nvSpPr>
        <p:spPr bwMode="auto">
          <a:xfrm>
            <a:off x="1539696" y="1478741"/>
            <a:ext cx="68772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a:t>
            </a:r>
            <a:endParaRPr lang="en-US" altLang="en-US" sz="3200" dirty="0">
              <a:solidFill>
                <a:prstClr val="black"/>
              </a:solidFill>
              <a:latin typeface="Times New Roman" panose="02020603050405020304" pitchFamily="18" charset="0"/>
              <a:cs typeface="Times New Roman" panose="02020603050405020304" pitchFamily="18" charset="0"/>
            </a:endParaRPr>
          </a:p>
          <a:p>
            <a:pPr algn="just"/>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9" name="Rectangle 10"/>
          <p:cNvSpPr>
            <a:spLocks noChangeArrowheads="1"/>
          </p:cNvSpPr>
          <p:nvPr/>
        </p:nvSpPr>
        <p:spPr bwMode="auto">
          <a:xfrm>
            <a:off x="1513570" y="2629951"/>
            <a:ext cx="88574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0" name="Rectangle 11"/>
          <p:cNvSpPr>
            <a:spLocks noChangeArrowheads="1"/>
          </p:cNvSpPr>
          <p:nvPr/>
        </p:nvSpPr>
        <p:spPr bwMode="auto">
          <a:xfrm>
            <a:off x="5514485" y="2671384"/>
            <a:ext cx="8114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1" name="Rectangle 13"/>
          <p:cNvSpPr>
            <a:spLocks noChangeArrowheads="1"/>
          </p:cNvSpPr>
          <p:nvPr/>
        </p:nvSpPr>
        <p:spPr bwMode="auto">
          <a:xfrm>
            <a:off x="991917" y="38826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a:solidFill>
                <a:prstClr val="black"/>
              </a:solidFill>
              <a:latin typeface="Tw Cen MT"/>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651069631"/>
              </p:ext>
            </p:extLst>
          </p:nvPr>
        </p:nvGraphicFramePr>
        <p:xfrm>
          <a:off x="3808330" y="3944696"/>
          <a:ext cx="3412310" cy="632657"/>
        </p:xfrm>
        <a:graphic>
          <a:graphicData uri="http://schemas.openxmlformats.org/presentationml/2006/ole">
            <mc:AlternateContent xmlns:mc="http://schemas.openxmlformats.org/markup-compatibility/2006">
              <mc:Choice xmlns:v="urn:schemas-microsoft-com:vml" Requires="v">
                <p:oleObj spid="_x0000_s60427" name="Equation" r:id="rId10" imgW="1358640" imgH="253800" progId="Equation.DSMT4">
                  <p:embed/>
                </p:oleObj>
              </mc:Choice>
              <mc:Fallback>
                <p:oleObj name="Equation" r:id="rId10" imgW="1358640" imgH="253800" progId="Equation.DSMT4">
                  <p:embed/>
                  <p:pic>
                    <p:nvPicPr>
                      <p:cNvPr id="0" name=""/>
                      <p:cNvPicPr>
                        <a:picLocks noChangeAspect="1" noChangeArrowheads="1"/>
                      </p:cNvPicPr>
                      <p:nvPr/>
                    </p:nvPicPr>
                    <p:blipFill>
                      <a:blip r:embed="rId11"/>
                      <a:srcRect/>
                      <a:stretch>
                        <a:fillRect/>
                      </a:stretch>
                    </p:blipFill>
                    <p:spPr bwMode="auto">
                      <a:xfrm>
                        <a:off x="3808330" y="3944696"/>
                        <a:ext cx="3412310" cy="632657"/>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926479548"/>
              </p:ext>
            </p:extLst>
          </p:nvPr>
        </p:nvGraphicFramePr>
        <p:xfrm>
          <a:off x="3701903" y="4660586"/>
          <a:ext cx="3581400" cy="598487"/>
        </p:xfrm>
        <a:graphic>
          <a:graphicData uri="http://schemas.openxmlformats.org/presentationml/2006/ole">
            <mc:AlternateContent xmlns:mc="http://schemas.openxmlformats.org/markup-compatibility/2006">
              <mc:Choice xmlns:v="urn:schemas-microsoft-com:vml" Requires="v">
                <p:oleObj spid="_x0000_s60428" name="Equation" r:id="rId12" imgW="1511280" imgH="253800" progId="Equation.DSMT4">
                  <p:embed/>
                </p:oleObj>
              </mc:Choice>
              <mc:Fallback>
                <p:oleObj name="Equation" r:id="rId12" imgW="1511280" imgH="253800" progId="Equation.DSMT4">
                  <p:embed/>
                  <p:pic>
                    <p:nvPicPr>
                      <p:cNvPr id="0" name=""/>
                      <p:cNvPicPr>
                        <a:picLocks noChangeAspect="1" noChangeArrowheads="1"/>
                      </p:cNvPicPr>
                      <p:nvPr/>
                    </p:nvPicPr>
                    <p:blipFill>
                      <a:blip r:embed="rId13"/>
                      <a:srcRect/>
                      <a:stretch>
                        <a:fillRect/>
                      </a:stretch>
                    </p:blipFill>
                    <p:spPr bwMode="auto">
                      <a:xfrm>
                        <a:off x="3701903" y="4660586"/>
                        <a:ext cx="3581400" cy="598487"/>
                      </a:xfrm>
                      <a:prstGeom prst="rect">
                        <a:avLst/>
                      </a:prstGeom>
                      <a:noFill/>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783122721"/>
              </p:ext>
            </p:extLst>
          </p:nvPr>
        </p:nvGraphicFramePr>
        <p:xfrm>
          <a:off x="3699565" y="5438558"/>
          <a:ext cx="3521075" cy="598488"/>
        </p:xfrm>
        <a:graphic>
          <a:graphicData uri="http://schemas.openxmlformats.org/presentationml/2006/ole">
            <mc:AlternateContent xmlns:mc="http://schemas.openxmlformats.org/markup-compatibility/2006">
              <mc:Choice xmlns:v="urn:schemas-microsoft-com:vml" Requires="v">
                <p:oleObj spid="_x0000_s60429" name="Equation" r:id="rId14" imgW="1485720" imgH="253800" progId="Equation.DSMT4">
                  <p:embed/>
                </p:oleObj>
              </mc:Choice>
              <mc:Fallback>
                <p:oleObj name="Equation" r:id="rId14" imgW="1485720" imgH="253800" progId="Equation.DSMT4">
                  <p:embed/>
                  <p:pic>
                    <p:nvPicPr>
                      <p:cNvPr id="0" name=""/>
                      <p:cNvPicPr>
                        <a:picLocks noChangeAspect="1" noChangeArrowheads="1"/>
                      </p:cNvPicPr>
                      <p:nvPr/>
                    </p:nvPicPr>
                    <p:blipFill>
                      <a:blip r:embed="rId15"/>
                      <a:srcRect/>
                      <a:stretch>
                        <a:fillRect/>
                      </a:stretch>
                    </p:blipFill>
                    <p:spPr bwMode="auto">
                      <a:xfrm>
                        <a:off x="3699565" y="5438558"/>
                        <a:ext cx="3521075" cy="598488"/>
                      </a:xfrm>
                      <a:prstGeom prst="rect">
                        <a:avLst/>
                      </a:prstGeom>
                      <a:noFill/>
                    </p:spPr>
                  </p:pic>
                </p:oleObj>
              </mc:Fallback>
            </mc:AlternateContent>
          </a:graphicData>
        </a:graphic>
      </p:graphicFrame>
      <p:sp>
        <p:nvSpPr>
          <p:cNvPr id="24" name="Rectangle 11"/>
          <p:cNvSpPr>
            <a:spLocks noChangeArrowheads="1"/>
          </p:cNvSpPr>
          <p:nvPr/>
        </p:nvSpPr>
        <p:spPr bwMode="auto">
          <a:xfrm>
            <a:off x="4893514" y="3232490"/>
            <a:ext cx="1198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alt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 </a:t>
            </a:r>
            <a:endParaRPr lang="en-US" altLang="en-US" sz="32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214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158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7848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154238" y="2743200"/>
            <a:ext cx="7848600" cy="1570038"/>
          </a:xfrm>
          <a:prstGeom prst="rect">
            <a:avLst/>
          </a:prstGeom>
        </p:spPr>
        <p:txBody>
          <a:bodyPr>
            <a:spAutoFit/>
          </a:bodyPr>
          <a:lstStyle/>
          <a:p>
            <a:pPr algn="ctr" defTabSz="457200" eaLnBrk="1" fontAlgn="auto" hangingPunct="1">
              <a:spcBef>
                <a:spcPts val="0"/>
              </a:spcBef>
              <a:spcAft>
                <a:spcPts val="0"/>
              </a:spcAft>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 THỨC MỘT BIẾN</a:t>
            </a:r>
          </a:p>
          <a:p>
            <a:pPr algn="ctr" defTabSz="457200" eaLnBrk="1" fontAlgn="auto" hangingPunct="1">
              <a:spcBef>
                <a:spcPts val="0"/>
              </a:spcBef>
              <a:spcAft>
                <a:spcPts val="0"/>
              </a:spcAft>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5486400" y="2097088"/>
            <a:ext cx="1309974" cy="707886"/>
          </a:xfrm>
          <a:prstGeom prst="rect">
            <a:avLst/>
          </a:prstGeom>
          <a:noFill/>
        </p:spPr>
        <p:txBody>
          <a:bodyPr wrap="none">
            <a:spAutoFit/>
          </a:bodyPr>
          <a:lstStyle/>
          <a:p>
            <a:pPr defTabSz="457200" eaLnBrk="1" fontAlgn="auto" hangingPunct="1">
              <a:spcBef>
                <a:spcPts val="0"/>
              </a:spcBef>
              <a:spcAft>
                <a:spcPts val="0"/>
              </a:spcAft>
              <a:defRPr/>
            </a:pPr>
            <a:r>
              <a:rPr lang="en-US" sz="4000" b="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5297630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76200"/>
            <a:ext cx="6400800" cy="523220"/>
          </a:xfrm>
          <a:prstGeom prst="rect">
            <a:avLst/>
          </a:prstGeom>
          <a:solidFill>
            <a:schemeClr val="accent5">
              <a:lumMod val="40000"/>
              <a:lumOff val="60000"/>
            </a:schemeClr>
          </a:solidFill>
        </p:spPr>
        <p:txBody>
          <a:bodyPr wrap="square">
            <a:spAutoFit/>
          </a:bodyPr>
          <a:lstStyle/>
          <a:p>
            <a:pPr algn="ctr" defTabSz="457200" eaLnBrk="1" fontAlgn="auto" hangingPunct="1">
              <a:spcBef>
                <a:spcPts val="0"/>
              </a:spcBef>
              <a:spcAft>
                <a:spcPts val="0"/>
              </a:spcAft>
              <a:defRPr/>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 MỘT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BIẾN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44111784"/>
              </p:ext>
            </p:extLst>
          </p:nvPr>
        </p:nvGraphicFramePr>
        <p:xfrm>
          <a:off x="2686525" y="1855317"/>
          <a:ext cx="838200" cy="580293"/>
        </p:xfrm>
        <a:graphic>
          <a:graphicData uri="http://schemas.openxmlformats.org/presentationml/2006/ole">
            <mc:AlternateContent xmlns:mc="http://schemas.openxmlformats.org/markup-compatibility/2006">
              <mc:Choice xmlns:v="urn:schemas-microsoft-com:vml" Requires="v">
                <p:oleObj spid="_x0000_s61445" name="Equation" r:id="rId3" imgW="368140" imgH="253890" progId="Equation.DSMT4">
                  <p:embed/>
                </p:oleObj>
              </mc:Choice>
              <mc:Fallback>
                <p:oleObj name="Equation" r:id="rId3" imgW="368140"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525" y="1855317"/>
                        <a:ext cx="838200" cy="580293"/>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0892589"/>
              </p:ext>
            </p:extLst>
          </p:nvPr>
        </p:nvGraphicFramePr>
        <p:xfrm>
          <a:off x="3524725" y="2553572"/>
          <a:ext cx="1084369" cy="439609"/>
        </p:xfrm>
        <a:graphic>
          <a:graphicData uri="http://schemas.openxmlformats.org/presentationml/2006/ole">
            <mc:AlternateContent xmlns:mc="http://schemas.openxmlformats.org/markup-compatibility/2006">
              <mc:Choice xmlns:v="urn:schemas-microsoft-com:vml" Requires="v">
                <p:oleObj spid="_x0000_s61446" name="Equation" r:id="rId5" imgW="355446" imgH="139639" progId="Equation.DSMT4">
                  <p:embed/>
                </p:oleObj>
              </mc:Choice>
              <mc:Fallback>
                <p:oleObj name="Equation" r:id="rId5" imgW="355446" imgH="13963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725" y="2553572"/>
                        <a:ext cx="1084369" cy="439609"/>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26853743"/>
              </p:ext>
            </p:extLst>
          </p:nvPr>
        </p:nvGraphicFramePr>
        <p:xfrm>
          <a:off x="6921932" y="1949835"/>
          <a:ext cx="965099" cy="391256"/>
        </p:xfrm>
        <a:graphic>
          <a:graphicData uri="http://schemas.openxmlformats.org/presentationml/2006/ole">
            <mc:AlternateContent xmlns:mc="http://schemas.openxmlformats.org/markup-compatibility/2006">
              <mc:Choice xmlns:v="urn:schemas-microsoft-com:vml" Requires="v">
                <p:oleObj spid="_x0000_s61447" name="Equation" r:id="rId7" imgW="355446" imgH="139639" progId="Equation.DSMT4">
                  <p:embed/>
                </p:oleObj>
              </mc:Choice>
              <mc:Fallback>
                <p:oleObj name="Equation" r:id="rId7" imgW="355446" imgH="13963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1932" y="1949835"/>
                        <a:ext cx="965099" cy="391256"/>
                      </a:xfrm>
                      <a:prstGeom prst="rect">
                        <a:avLst/>
                      </a:prstGeom>
                      <a:noFill/>
                    </p:spPr>
                  </p:pic>
                </p:oleObj>
              </mc:Fallback>
            </mc:AlternateContent>
          </a:graphicData>
        </a:graphic>
      </p:graphicFrame>
      <p:sp>
        <p:nvSpPr>
          <p:cNvPr id="8" name="Rectangle 4"/>
          <p:cNvSpPr>
            <a:spLocks noChangeArrowheads="1"/>
          </p:cNvSpPr>
          <p:nvPr/>
        </p:nvSpPr>
        <p:spPr bwMode="auto">
          <a:xfrm>
            <a:off x="381000" y="1109465"/>
            <a:ext cx="57518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biến</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9" name="Rectangle 5"/>
          <p:cNvSpPr>
            <a:spLocks noChangeArrowheads="1"/>
          </p:cNvSpPr>
          <p:nvPr/>
        </p:nvSpPr>
        <p:spPr bwMode="auto">
          <a:xfrm>
            <a:off x="3524725" y="1783332"/>
            <a:ext cx="34676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0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381000" y="2412888"/>
            <a:ext cx="32512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1" name="Rectangle 7"/>
          <p:cNvSpPr>
            <a:spLocks noChangeArrowheads="1"/>
          </p:cNvSpPr>
          <p:nvPr/>
        </p:nvSpPr>
        <p:spPr bwMode="auto">
          <a:xfrm>
            <a:off x="4574260" y="2412887"/>
            <a:ext cx="54008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26753" y="1781172"/>
            <a:ext cx="2289409" cy="584775"/>
          </a:xfrm>
          <a:prstGeom prst="rect">
            <a:avLst/>
          </a:prstGeom>
        </p:spPr>
        <p:txBody>
          <a:bodyPr wrap="none">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3301" y="3178646"/>
            <a:ext cx="11379190" cy="2677656"/>
          </a:xfrm>
          <a:prstGeom prst="rect">
            <a:avLst/>
          </a:prstGeom>
        </p:spPr>
        <p:txBody>
          <a:bodyPr wrap="square">
            <a:spAutoFit/>
          </a:bodyPr>
          <a:lstStyle/>
          <a:p>
            <a:pPr defTabSz="457200" eaLnBrk="1" fontAlgn="auto" hangingPunct="1">
              <a:spcBef>
                <a:spcPts val="0"/>
              </a:spcBef>
              <a:spcAft>
                <a:spcPts val="0"/>
              </a:spcAft>
            </a:pPr>
            <a:r>
              <a:rPr lang="en-US" sz="2800" b="1" dirty="0" err="1">
                <a:solidFill>
                  <a:prstClr val="black"/>
                </a:solidFill>
                <a:latin typeface="Times New Roman" panose="02020603050405020304" pitchFamily="18" charset="0"/>
                <a:ea typeface="Times New Roman" panose="02020603050405020304" pitchFamily="18" charset="0"/>
              </a:rPr>
              <a:t>Ví</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dụ</a:t>
            </a:r>
            <a:r>
              <a:rPr lang="en-US" sz="2800" b="1" dirty="0">
                <a:solidFill>
                  <a:prstClr val="black"/>
                </a:solidFill>
                <a:latin typeface="Times New Roman" panose="02020603050405020304" pitchFamily="18" charset="0"/>
                <a:ea typeface="Times New Roman" panose="02020603050405020304" pitchFamily="18" charset="0"/>
              </a:rPr>
              <a:t> 5</a:t>
            </a:r>
            <a:r>
              <a:rPr lang="en-US" sz="2800" dirty="0">
                <a:solidFill>
                  <a:prstClr val="black"/>
                </a:solidFill>
                <a:latin typeface="Times New Roman" panose="02020603050405020304" pitchFamily="18" charset="0"/>
                <a:ea typeface="Times New Roman" panose="02020603050405020304" pitchFamily="18" charset="0"/>
              </a:rPr>
              <a:t>:</a:t>
            </a:r>
          </a:p>
          <a:p>
            <a:pPr defTabSz="457200" eaLnBrk="1" fontAlgn="auto" hangingPunct="1">
              <a:spcBef>
                <a:spcPts val="0"/>
              </a:spcBef>
              <a:spcAft>
                <a:spcPts val="0"/>
              </a:spcAft>
            </a:pPr>
            <a:r>
              <a:rPr lang="en-US" sz="2800" dirty="0">
                <a:solidFill>
                  <a:prstClr val="black"/>
                </a:solidFill>
                <a:latin typeface="Times New Roman" panose="02020603050405020304" pitchFamily="18" charset="0"/>
                <a:ea typeface="Times New Roman" panose="02020603050405020304" pitchFamily="18" charset="0"/>
              </a:rPr>
              <a:t>a) x = -2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nghiệm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rPr>
              <a:t> P(x) = 2x +4 </a:t>
            </a:r>
            <a:r>
              <a:rPr lang="en-US" sz="2800" dirty="0" err="1">
                <a:solidFill>
                  <a:prstClr val="black"/>
                </a:solidFill>
                <a:latin typeface="Times New Roman" panose="02020603050405020304" pitchFamily="18" charset="0"/>
                <a:ea typeface="Times New Roman" panose="02020603050405020304" pitchFamily="18" charset="0"/>
              </a:rPr>
              <a:t>vì</a:t>
            </a:r>
            <a:r>
              <a:rPr lang="en-US" sz="2800" dirty="0">
                <a:solidFill>
                  <a:prstClr val="black"/>
                </a:solidFill>
                <a:latin typeface="Times New Roman" panose="02020603050405020304" pitchFamily="18" charset="0"/>
                <a:ea typeface="Times New Roman" panose="02020603050405020304" pitchFamily="18" charset="0"/>
              </a:rPr>
              <a:t> P(-2) = 2.(-2) + 4 = 0</a:t>
            </a:r>
          </a:p>
          <a:p>
            <a:pPr defTabSz="457200" eaLnBrk="1" fontAlgn="auto" hangingPunct="1">
              <a:spcBef>
                <a:spcPts val="0"/>
              </a:spcBef>
              <a:spcAft>
                <a:spcPts val="0"/>
              </a:spcAft>
            </a:pPr>
            <a:r>
              <a:rPr lang="en-US" sz="2800" dirty="0">
                <a:solidFill>
                  <a:prstClr val="black"/>
                </a:solidFill>
                <a:latin typeface="Times New Roman" panose="02020603050405020304" pitchFamily="18" charset="0"/>
                <a:ea typeface="Times New Roman" panose="02020603050405020304" pitchFamily="18" charset="0"/>
              </a:rPr>
              <a:t>b) </a:t>
            </a:r>
            <a:r>
              <a:rPr lang="en-US" sz="2800" dirty="0" err="1">
                <a:solidFill>
                  <a:prstClr val="black"/>
                </a:solidFill>
                <a:latin typeface="Times New Roman" panose="02020603050405020304" pitchFamily="18" charset="0"/>
                <a:ea typeface="Times New Roman" panose="02020603050405020304" pitchFamily="18" charset="0"/>
              </a:rPr>
              <a:t>Đa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rPr>
              <a:t> M(t) = t</a:t>
            </a:r>
            <a:r>
              <a:rPr lang="en-US" sz="2800" baseline="30000" dirty="0">
                <a:solidFill>
                  <a:prstClr val="black"/>
                </a:solidFill>
                <a:latin typeface="Times New Roman" panose="02020603050405020304" pitchFamily="18" charset="0"/>
                <a:ea typeface="Times New Roman" panose="02020603050405020304" pitchFamily="18" charset="0"/>
              </a:rPr>
              <a:t>2</a:t>
            </a:r>
            <a:r>
              <a:rPr lang="en-US" sz="2800" dirty="0">
                <a:solidFill>
                  <a:prstClr val="black"/>
                </a:solidFill>
                <a:latin typeface="Times New Roman" panose="02020603050405020304" pitchFamily="18" charset="0"/>
                <a:ea typeface="Times New Roman" panose="02020603050405020304" pitchFamily="18" charset="0"/>
              </a:rPr>
              <a:t> – 4t +3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nghiệm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rPr>
              <a:t> t = 1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t = 3, </a:t>
            </a:r>
            <a:endParaRPr lang="en-US" sz="2800" dirty="0">
              <a:solidFill>
                <a:prstClr val="black"/>
              </a:solidFill>
              <a:latin typeface="Times New Roman" panose="02020603050405020304" pitchFamily="18" charset="0"/>
              <a:ea typeface="Times New Roman" panose="02020603050405020304" pitchFamily="18" charset="0"/>
            </a:endParaRPr>
          </a:p>
          <a:p>
            <a:pPr defTabSz="457200" eaLnBrk="1" fontAlgn="auto" hangingPunct="1">
              <a:spcBef>
                <a:spcPts val="0"/>
              </a:spcBef>
              <a:spcAft>
                <a:spcPts val="0"/>
              </a:spcAft>
            </a:pPr>
            <a:r>
              <a:rPr lang="en-US" sz="2800" dirty="0" err="1">
                <a:solidFill>
                  <a:prstClr val="black"/>
                </a:solidFill>
                <a:latin typeface="Times New Roman" panose="02020603050405020304" pitchFamily="18" charset="0"/>
                <a:ea typeface="Times New Roman" panose="02020603050405020304" pitchFamily="18" charset="0"/>
              </a:rPr>
              <a:t>vì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a:solidFill>
                  <a:prstClr val="black"/>
                </a:solidFill>
                <a:latin typeface="Times New Roman" panose="02020603050405020304" pitchFamily="18" charset="0"/>
                <a:ea typeface="Times New Roman" panose="02020603050405020304" pitchFamily="18" charset="0"/>
              </a:rPr>
              <a:t>M(1) = 1</a:t>
            </a:r>
            <a:r>
              <a:rPr lang="en-US" sz="2800" baseline="30000" dirty="0">
                <a:solidFill>
                  <a:prstClr val="black"/>
                </a:solidFill>
                <a:latin typeface="Times New Roman" panose="02020603050405020304" pitchFamily="18" charset="0"/>
                <a:ea typeface="Times New Roman" panose="02020603050405020304" pitchFamily="18" charset="0"/>
              </a:rPr>
              <a:t>2</a:t>
            </a:r>
            <a:r>
              <a:rPr lang="en-US" sz="2800" dirty="0">
                <a:solidFill>
                  <a:prstClr val="black"/>
                </a:solidFill>
                <a:latin typeface="Times New Roman" panose="02020603050405020304" pitchFamily="18" charset="0"/>
                <a:ea typeface="Times New Roman" panose="02020603050405020304" pitchFamily="18" charset="0"/>
              </a:rPr>
              <a:t> – 4.1+3 = 0 </a:t>
            </a:r>
            <a:r>
              <a:rPr lang="en-US" sz="2800" dirty="0" err="1">
                <a:solidFill>
                  <a:prstClr val="black"/>
                </a:solidFill>
                <a:latin typeface="Times New Roman" panose="02020603050405020304" pitchFamily="18" charset="0"/>
                <a:ea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a:solidFill>
                  <a:prstClr val="black"/>
                </a:solidFill>
                <a:latin typeface="Times New Roman" panose="02020603050405020304" pitchFamily="18" charset="0"/>
                <a:ea typeface="Times New Roman" panose="02020603050405020304" pitchFamily="18" charset="0"/>
              </a:rPr>
              <a:t>M(3</a:t>
            </a:r>
            <a:r>
              <a:rPr lang="en-US" sz="2800" dirty="0">
                <a:solidFill>
                  <a:prstClr val="black"/>
                </a:solidFill>
                <a:latin typeface="Times New Roman" panose="02020603050405020304" pitchFamily="18" charset="0"/>
                <a:ea typeface="Times New Roman" panose="02020603050405020304" pitchFamily="18" charset="0"/>
              </a:rPr>
              <a:t>) =3</a:t>
            </a:r>
            <a:r>
              <a:rPr lang="en-US" sz="2800" baseline="30000" dirty="0">
                <a:solidFill>
                  <a:prstClr val="black"/>
                </a:solidFill>
                <a:latin typeface="Times New Roman" panose="02020603050405020304" pitchFamily="18" charset="0"/>
                <a:ea typeface="Times New Roman" panose="02020603050405020304" pitchFamily="18" charset="0"/>
              </a:rPr>
              <a:t>2</a:t>
            </a:r>
            <a:r>
              <a:rPr lang="en-US" sz="2800" dirty="0">
                <a:solidFill>
                  <a:prstClr val="black"/>
                </a:solidFill>
                <a:latin typeface="Times New Roman" panose="02020603050405020304" pitchFamily="18" charset="0"/>
                <a:ea typeface="Times New Roman" panose="02020603050405020304" pitchFamily="18" charset="0"/>
              </a:rPr>
              <a:t> – 4.3 +3 =0</a:t>
            </a:r>
          </a:p>
          <a:p>
            <a:pPr defTabSz="457200" eaLnBrk="1" fontAlgn="auto" hangingPunct="1">
              <a:spcBef>
                <a:spcPts val="0"/>
              </a:spcBef>
              <a:spcAft>
                <a:spcPts val="0"/>
              </a:spcAft>
            </a:pPr>
            <a:r>
              <a:rPr lang="en-US" sz="2800" dirty="0">
                <a:solidFill>
                  <a:prstClr val="black"/>
                </a:solidFill>
                <a:latin typeface="Times New Roman" panose="02020603050405020304" pitchFamily="18" charset="0"/>
                <a:ea typeface="Times New Roman" panose="02020603050405020304" pitchFamily="18" charset="0"/>
              </a:rPr>
              <a:t>c) </a:t>
            </a:r>
            <a:r>
              <a:rPr lang="en-US" sz="2800" dirty="0" err="1">
                <a:solidFill>
                  <a:prstClr val="black"/>
                </a:solidFill>
                <a:latin typeface="Times New Roman" panose="02020603050405020304" pitchFamily="18" charset="0"/>
                <a:ea typeface="Times New Roman" panose="02020603050405020304" pitchFamily="18" charset="0"/>
              </a:rPr>
              <a:t>Đa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rPr>
              <a:t> Q(x) = 2x</a:t>
            </a:r>
            <a:r>
              <a:rPr lang="en-US" sz="2800" baseline="30000" dirty="0">
                <a:solidFill>
                  <a:prstClr val="black"/>
                </a:solidFill>
                <a:latin typeface="Times New Roman" panose="02020603050405020304" pitchFamily="18" charset="0"/>
                <a:ea typeface="Times New Roman" panose="02020603050405020304" pitchFamily="18" charset="0"/>
              </a:rPr>
              <a:t>2</a:t>
            </a:r>
            <a:r>
              <a:rPr lang="en-US" sz="2800" dirty="0">
                <a:solidFill>
                  <a:prstClr val="black"/>
                </a:solidFill>
                <a:latin typeface="Times New Roman" panose="02020603050405020304" pitchFamily="18" charset="0"/>
                <a:ea typeface="Times New Roman" panose="02020603050405020304" pitchFamily="18" charset="0"/>
              </a:rPr>
              <a:t> + 1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nghiệm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tại</a:t>
            </a:r>
            <a:r>
              <a:rPr lang="en-US" sz="2800" dirty="0">
                <a:solidFill>
                  <a:prstClr val="black"/>
                </a:solidFill>
                <a:latin typeface="Times New Roman" panose="02020603050405020304" pitchFamily="18" charset="0"/>
                <a:ea typeface="Times New Roman" panose="02020603050405020304" pitchFamily="18" charset="0"/>
              </a:rPr>
              <a:t> x = a </a:t>
            </a:r>
            <a:endParaRPr lang="en-US" sz="2800" dirty="0">
              <a:solidFill>
                <a:prstClr val="black"/>
              </a:solidFill>
              <a:latin typeface="Times New Roman" panose="02020603050405020304" pitchFamily="18" charset="0"/>
              <a:ea typeface="Times New Roman" panose="02020603050405020304" pitchFamily="18" charset="0"/>
            </a:endParaRPr>
          </a:p>
          <a:p>
            <a:pPr defTabSz="457200" eaLnBrk="1" fontAlgn="auto" hangingPunct="1">
              <a:spcBef>
                <a:spcPts val="0"/>
              </a:spcBef>
              <a:spcAft>
                <a:spcPts val="0"/>
              </a:spcAft>
            </a:pPr>
            <a:r>
              <a:rPr lang="en-US" sz="2800" dirty="0" err="1">
                <a:solidFill>
                  <a:prstClr val="black"/>
                </a:solidFill>
                <a:latin typeface="Times New Roman" panose="02020603050405020304" pitchFamily="18" charset="0"/>
                <a:ea typeface="Times New Roman" panose="02020603050405020304" pitchFamily="18" charset="0"/>
              </a:rPr>
              <a:t>thì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a:solidFill>
                  <a:prstClr val="black"/>
                </a:solidFill>
                <a:latin typeface="Times New Roman" panose="02020603050405020304" pitchFamily="18" charset="0"/>
                <a:ea typeface="Times New Roman" panose="02020603050405020304" pitchFamily="18" charset="0"/>
              </a:rPr>
              <a:t>Q(a) = 2a</a:t>
            </a:r>
            <a:r>
              <a:rPr lang="en-US" sz="2800" baseline="30000" dirty="0">
                <a:solidFill>
                  <a:prstClr val="black"/>
                </a:solidFill>
                <a:latin typeface="Times New Roman" panose="02020603050405020304" pitchFamily="18" charset="0"/>
                <a:ea typeface="Times New Roman" panose="02020603050405020304" pitchFamily="18" charset="0"/>
              </a:rPr>
              <a:t>2</a:t>
            </a:r>
            <a:r>
              <a:rPr lang="en-US" sz="2800" dirty="0">
                <a:solidFill>
                  <a:prstClr val="black"/>
                </a:solidFill>
                <a:latin typeface="Times New Roman" panose="02020603050405020304" pitchFamily="18" charset="0"/>
                <a:ea typeface="Times New Roman" panose="02020603050405020304" pitchFamily="18" charset="0"/>
              </a:rPr>
              <a:t> +1&gt;0</a:t>
            </a:r>
            <a:endParaRPr lang="en-US" sz="2800" dirty="0">
              <a:solidFill>
                <a:prstClr val="black"/>
              </a:solidFill>
              <a:latin typeface="Tw Cen MT"/>
            </a:endParaRPr>
          </a:p>
        </p:txBody>
      </p:sp>
    </p:spTree>
    <p:extLst>
      <p:ext uri="{BB962C8B-B14F-4D97-AF65-F5344CB8AC3E}">
        <p14:creationId xmlns:p14="http://schemas.microsoft.com/office/powerpoint/2010/main" val="976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circle(in)">
                                      <p:cBhvr>
                                        <p:cTn id="4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P spid="12"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76200"/>
            <a:ext cx="6400800" cy="523220"/>
          </a:xfrm>
          <a:prstGeom prst="rect">
            <a:avLst/>
          </a:prstGeom>
          <a:solidFill>
            <a:schemeClr val="accent5">
              <a:lumMod val="40000"/>
              <a:lumOff val="60000"/>
            </a:schemeClr>
          </a:solidFill>
        </p:spPr>
        <p:txBody>
          <a:bodyPr wrap="square">
            <a:spAutoFit/>
          </a:bodyPr>
          <a:lstStyle/>
          <a:p>
            <a:pPr algn="ctr" defTabSz="457200" eaLnBrk="1" fontAlgn="auto" hangingPunct="1">
              <a:spcBef>
                <a:spcPts val="0"/>
              </a:spcBef>
              <a:spcAft>
                <a:spcPts val="0"/>
              </a:spcAft>
              <a:defRPr/>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 MỘT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BIẾN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4"/>
          <p:cNvSpPr>
            <a:spLocks noChangeArrowheads="1"/>
          </p:cNvSpPr>
          <p:nvPr/>
        </p:nvSpPr>
        <p:spPr bwMode="auto">
          <a:xfrm>
            <a:off x="381000" y="1109465"/>
            <a:ext cx="57518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biến</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93203240"/>
              </p:ext>
            </p:extLst>
          </p:nvPr>
        </p:nvGraphicFramePr>
        <p:xfrm>
          <a:off x="1540650" y="2185113"/>
          <a:ext cx="3432595" cy="622014"/>
        </p:xfrm>
        <a:graphic>
          <a:graphicData uri="http://schemas.openxmlformats.org/presentationml/2006/ole">
            <mc:AlternateContent xmlns:mc="http://schemas.openxmlformats.org/markup-compatibility/2006">
              <mc:Choice xmlns:v="urn:schemas-microsoft-com:vml" Requires="v">
                <p:oleObj spid="_x0000_s62474" name="Equation" r:id="rId3" imgW="1422400" imgH="254000" progId="Equation.DSMT4">
                  <p:embed/>
                </p:oleObj>
              </mc:Choice>
              <mc:Fallback>
                <p:oleObj name="Equation" r:id="rId3" imgW="1422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650" y="2185113"/>
                        <a:ext cx="3432595" cy="622014"/>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97727378"/>
              </p:ext>
            </p:extLst>
          </p:nvPr>
        </p:nvGraphicFramePr>
        <p:xfrm>
          <a:off x="2649057" y="2782884"/>
          <a:ext cx="1922943" cy="504773"/>
        </p:xfrm>
        <a:graphic>
          <a:graphicData uri="http://schemas.openxmlformats.org/presentationml/2006/ole">
            <mc:AlternateContent xmlns:mc="http://schemas.openxmlformats.org/markup-compatibility/2006">
              <mc:Choice xmlns:v="urn:schemas-microsoft-com:vml" Requires="v">
                <p:oleObj spid="_x0000_s62475" name="Equation" r:id="rId5" imgW="761669" imgH="203112" progId="Equation.DSMT4">
                  <p:embed/>
                </p:oleObj>
              </mc:Choice>
              <mc:Fallback>
                <p:oleObj name="Equation" r:id="rId5" imgW="761669"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9057" y="2782884"/>
                        <a:ext cx="1922943" cy="504773"/>
                      </a:xfrm>
                      <a:prstGeom prst="rect">
                        <a:avLst/>
                      </a:prstGeom>
                      <a:noFill/>
                    </p:spPr>
                  </p:pic>
                </p:oleObj>
              </mc:Fallback>
            </mc:AlternateContent>
          </a:graphicData>
        </a:graphic>
      </p:graphicFrame>
      <p:sp>
        <p:nvSpPr>
          <p:cNvPr id="13" name="Rectangle 3"/>
          <p:cNvSpPr>
            <a:spLocks noChangeArrowheads="1"/>
          </p:cNvSpPr>
          <p:nvPr/>
        </p:nvSpPr>
        <p:spPr bwMode="auto">
          <a:xfrm>
            <a:off x="757511" y="1655637"/>
            <a:ext cx="88142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a:t>
            </a:r>
            <a:endParaRPr lang="en-US" altLang="en-US" sz="3200" dirty="0">
              <a:solidFill>
                <a:prstClr val="black"/>
              </a:solidFill>
              <a:latin typeface="Times New Roman" panose="02020603050405020304" pitchFamily="18" charset="0"/>
              <a:cs typeface="Times New Roman" panose="02020603050405020304" pitchFamily="18" charset="0"/>
            </a:endParaRPr>
          </a:p>
          <a:p>
            <a:pPr algn="just"/>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4" name="Rectangle 4"/>
          <p:cNvSpPr>
            <a:spLocks noChangeArrowheads="1"/>
          </p:cNvSpPr>
          <p:nvPr/>
        </p:nvSpPr>
        <p:spPr bwMode="auto">
          <a:xfrm>
            <a:off x="620662" y="2686948"/>
            <a:ext cx="21114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5" name="Rectangle 5"/>
          <p:cNvSpPr>
            <a:spLocks noChangeArrowheads="1"/>
          </p:cNvSpPr>
          <p:nvPr/>
        </p:nvSpPr>
        <p:spPr bwMode="auto">
          <a:xfrm>
            <a:off x="4558937" y="2686947"/>
            <a:ext cx="66479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P(x)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6" name="Rectangle 11"/>
          <p:cNvSpPr>
            <a:spLocks noChangeArrowheads="1"/>
          </p:cNvSpPr>
          <p:nvPr/>
        </p:nvSpPr>
        <p:spPr bwMode="auto">
          <a:xfrm>
            <a:off x="4893514" y="3232490"/>
            <a:ext cx="1198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alt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 </a:t>
            </a:r>
            <a:endParaRPr lang="en-US" altLang="en-US" sz="3200"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990921820"/>
              </p:ext>
            </p:extLst>
          </p:nvPr>
        </p:nvGraphicFramePr>
        <p:xfrm>
          <a:off x="381000" y="4271735"/>
          <a:ext cx="932407" cy="389697"/>
        </p:xfrm>
        <a:graphic>
          <a:graphicData uri="http://schemas.openxmlformats.org/presentationml/2006/ole">
            <mc:AlternateContent xmlns:mc="http://schemas.openxmlformats.org/markup-compatibility/2006">
              <mc:Choice xmlns:v="urn:schemas-microsoft-com:vml" Requires="v">
                <p:oleObj spid="_x0000_s62476" name="Equation" r:id="rId7" imgW="431425" imgH="177646" progId="Equation.DSMT4">
                  <p:embed/>
                </p:oleObj>
              </mc:Choice>
              <mc:Fallback>
                <p:oleObj name="Equation" r:id="rId7" imgW="431425" imgH="1776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271735"/>
                        <a:ext cx="932407" cy="389697"/>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45732387"/>
              </p:ext>
            </p:extLst>
          </p:nvPr>
        </p:nvGraphicFramePr>
        <p:xfrm>
          <a:off x="766220" y="3658685"/>
          <a:ext cx="3159160" cy="572465"/>
        </p:xfrm>
        <a:graphic>
          <a:graphicData uri="http://schemas.openxmlformats.org/presentationml/2006/ole">
            <mc:AlternateContent xmlns:mc="http://schemas.openxmlformats.org/markup-compatibility/2006">
              <mc:Choice xmlns:v="urn:schemas-microsoft-com:vml" Requires="v">
                <p:oleObj spid="_x0000_s62477" name="Equation" r:id="rId9" imgW="1422400" imgH="254000" progId="Equation.DSMT4">
                  <p:embed/>
                </p:oleObj>
              </mc:Choice>
              <mc:Fallback>
                <p:oleObj name="Equation" r:id="rId9" imgW="1422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220" y="3658685"/>
                        <a:ext cx="3159160" cy="572465"/>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0457329"/>
              </p:ext>
            </p:extLst>
          </p:nvPr>
        </p:nvGraphicFramePr>
        <p:xfrm>
          <a:off x="934570" y="4823297"/>
          <a:ext cx="3764756" cy="971550"/>
        </p:xfrm>
        <a:graphic>
          <a:graphicData uri="http://schemas.openxmlformats.org/presentationml/2006/ole">
            <mc:AlternateContent xmlns:mc="http://schemas.openxmlformats.org/markup-compatibility/2006">
              <mc:Choice xmlns:v="urn:schemas-microsoft-com:vml" Requires="v">
                <p:oleObj spid="_x0000_s62478" name="Equation" r:id="rId10" imgW="2070100" imgH="533400" progId="Equation.DSMT4">
                  <p:embed/>
                </p:oleObj>
              </mc:Choice>
              <mc:Fallback>
                <p:oleObj name="Equation" r:id="rId10" imgW="2070100" imgH="533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4570" y="4823297"/>
                        <a:ext cx="3764756" cy="971550"/>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908656423"/>
              </p:ext>
            </p:extLst>
          </p:nvPr>
        </p:nvGraphicFramePr>
        <p:xfrm>
          <a:off x="6597091" y="4276615"/>
          <a:ext cx="821573" cy="445997"/>
        </p:xfrm>
        <a:graphic>
          <a:graphicData uri="http://schemas.openxmlformats.org/presentationml/2006/ole">
            <mc:AlternateContent xmlns:mc="http://schemas.openxmlformats.org/markup-compatibility/2006">
              <mc:Choice xmlns:v="urn:schemas-microsoft-com:vml" Requires="v">
                <p:oleObj spid="_x0000_s62479" name="Equation" r:id="rId12" imgW="329914" imgH="177646" progId="Equation.DSMT4">
                  <p:embed/>
                </p:oleObj>
              </mc:Choice>
              <mc:Fallback>
                <p:oleObj name="Equation" r:id="rId12" imgW="329914" imgH="177646"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97091" y="4276615"/>
                        <a:ext cx="821573" cy="445997"/>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871035293"/>
              </p:ext>
            </p:extLst>
          </p:nvPr>
        </p:nvGraphicFramePr>
        <p:xfrm>
          <a:off x="7336752" y="3649765"/>
          <a:ext cx="3102648" cy="562225"/>
        </p:xfrm>
        <a:graphic>
          <a:graphicData uri="http://schemas.openxmlformats.org/presentationml/2006/ole">
            <mc:AlternateContent xmlns:mc="http://schemas.openxmlformats.org/markup-compatibility/2006">
              <mc:Choice xmlns:v="urn:schemas-microsoft-com:vml" Requires="v">
                <p:oleObj spid="_x0000_s62480" name="Equation" r:id="rId14" imgW="1422400" imgH="254000" progId="Equation.DSMT4">
                  <p:embed/>
                </p:oleObj>
              </mc:Choice>
              <mc:Fallback>
                <p:oleObj name="Equation" r:id="rId14" imgW="1422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752" y="3649765"/>
                        <a:ext cx="3102648" cy="562225"/>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024003961"/>
              </p:ext>
            </p:extLst>
          </p:nvPr>
        </p:nvGraphicFramePr>
        <p:xfrm>
          <a:off x="7403424" y="4811482"/>
          <a:ext cx="3310693" cy="1103564"/>
        </p:xfrm>
        <a:graphic>
          <a:graphicData uri="http://schemas.openxmlformats.org/presentationml/2006/ole">
            <mc:AlternateContent xmlns:mc="http://schemas.openxmlformats.org/markup-compatibility/2006">
              <mc:Choice xmlns:v="urn:schemas-microsoft-com:vml" Requires="v">
                <p:oleObj spid="_x0000_s62481" name="Equation" r:id="rId15" imgW="1511300" imgH="508000" progId="Equation.DSMT4">
                  <p:embed/>
                </p:oleObj>
              </mc:Choice>
              <mc:Fallback>
                <p:oleObj name="Equation" r:id="rId15" imgW="1511300" imgH="508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3424" y="4811482"/>
                        <a:ext cx="3310693" cy="1103564"/>
                      </a:xfrm>
                      <a:prstGeom prst="rect">
                        <a:avLst/>
                      </a:prstGeom>
                      <a:noFill/>
                    </p:spPr>
                  </p:pic>
                </p:oleObj>
              </mc:Fallback>
            </mc:AlternateContent>
          </a:graphicData>
        </a:graphic>
      </p:graphicFrame>
      <p:sp>
        <p:nvSpPr>
          <p:cNvPr id="23" name="Rectangle 12"/>
          <p:cNvSpPr>
            <a:spLocks noChangeArrowheads="1"/>
          </p:cNvSpPr>
          <p:nvPr/>
        </p:nvSpPr>
        <p:spPr bwMode="auto">
          <a:xfrm>
            <a:off x="1076325" y="3721034"/>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sz="3200">
              <a:solidFill>
                <a:prstClr val="black"/>
              </a:solidFill>
              <a:latin typeface="Times New Roman" panose="02020603050405020304" pitchFamily="18" charset="0"/>
              <a:cs typeface="Times New Roman" panose="02020603050405020304" pitchFamily="18" charset="0"/>
            </a:endParaRPr>
          </a:p>
        </p:txBody>
      </p:sp>
      <p:sp>
        <p:nvSpPr>
          <p:cNvPr id="24" name="Rectangle 13"/>
          <p:cNvSpPr>
            <a:spLocks noChangeArrowheads="1"/>
          </p:cNvSpPr>
          <p:nvPr/>
        </p:nvSpPr>
        <p:spPr bwMode="auto">
          <a:xfrm>
            <a:off x="1392980" y="4166927"/>
            <a:ext cx="39084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25" name="Rectangle 14"/>
          <p:cNvSpPr>
            <a:spLocks noChangeArrowheads="1"/>
          </p:cNvSpPr>
          <p:nvPr/>
        </p:nvSpPr>
        <p:spPr bwMode="auto">
          <a:xfrm>
            <a:off x="6730496" y="4681960"/>
            <a:ext cx="6062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26" name="Rectangle 15"/>
          <p:cNvSpPr>
            <a:spLocks noChangeArrowheads="1"/>
          </p:cNvSpPr>
          <p:nvPr/>
        </p:nvSpPr>
        <p:spPr bwMode="auto">
          <a:xfrm>
            <a:off x="1076325" y="4921184"/>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sz="3200">
              <a:solidFill>
                <a:prstClr val="black"/>
              </a:solidFill>
              <a:latin typeface="Times New Roman" panose="02020603050405020304" pitchFamily="18" charset="0"/>
              <a:cs typeface="Times New Roman" panose="02020603050405020304" pitchFamily="18" charset="0"/>
            </a:endParaRPr>
          </a:p>
        </p:txBody>
      </p:sp>
      <p:sp>
        <p:nvSpPr>
          <p:cNvPr id="27" name="Rectangle 16"/>
          <p:cNvSpPr>
            <a:spLocks noChangeArrowheads="1"/>
          </p:cNvSpPr>
          <p:nvPr/>
        </p:nvSpPr>
        <p:spPr bwMode="auto">
          <a:xfrm>
            <a:off x="7427182" y="4140942"/>
            <a:ext cx="46378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28" name="Rectangle 17"/>
          <p:cNvSpPr>
            <a:spLocks noChangeArrowheads="1"/>
          </p:cNvSpPr>
          <p:nvPr/>
        </p:nvSpPr>
        <p:spPr bwMode="auto">
          <a:xfrm>
            <a:off x="328314" y="4692213"/>
            <a:ext cx="6062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a:off x="5791200" y="4050701"/>
            <a:ext cx="0" cy="242629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1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ircle(in)">
                                      <p:cBhvr>
                                        <p:cTn id="52" dur="2000"/>
                                        <p:tgtEl>
                                          <p:spTgt spid="28"/>
                                        </p:tgtEl>
                                      </p:cBhvr>
                                    </p:animEffect>
                                  </p:childTnLst>
                                </p:cTn>
                              </p:par>
                              <p:par>
                                <p:cTn id="53" presetID="6" presetClass="entr" presetSubtype="16"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circle(in)">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Vertical)">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arn(inVertical)">
                                      <p:cBhvr>
                                        <p:cTn id="73" dur="500"/>
                                        <p:tgtEl>
                                          <p:spTgt spid="25"/>
                                        </p:tgtEl>
                                      </p:cBhvr>
                                    </p:animEffect>
                                  </p:childTnLst>
                                </p:cTn>
                              </p:par>
                              <p:par>
                                <p:cTn id="74" presetID="16" presetClass="entr" presetSubtype="21"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barn(inVertical)">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4" grpId="0"/>
      <p:bldP spid="15" grpId="0"/>
      <p:bldP spid="16" grpId="0"/>
      <p:bldP spid="24" grpId="0"/>
      <p:bldP spid="25"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465138" y="596900"/>
            <a:ext cx="48434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altLang="en-US" sz="4400" b="1">
                <a:solidFill>
                  <a:srgbClr val="0000FF"/>
                </a:solidFill>
                <a:latin typeface="Times New Roman" pitchFamily="18" charset="0"/>
                <a:cs typeface="Times New Roman" pitchFamily="18" charset="0"/>
              </a:rPr>
              <a:t>Khám phá 1 sgk/29</a:t>
            </a:r>
            <a:endParaRPr lang="en-US" altLang="en-US" sz="4400">
              <a:solidFill>
                <a:srgbClr val="0000FF"/>
              </a:solidFill>
              <a:latin typeface="Times New Roman" pitchFamily="18" charset="0"/>
              <a:cs typeface="Times New Roman" pitchFamily="18" charset="0"/>
            </a:endParaRPr>
          </a:p>
        </p:txBody>
      </p:sp>
      <p:sp>
        <p:nvSpPr>
          <p:cNvPr id="22531" name="Rectangle 4"/>
          <p:cNvSpPr>
            <a:spLocks noChangeArrowheads="1"/>
          </p:cNvSpPr>
          <p:nvPr/>
        </p:nvSpPr>
        <p:spPr bwMode="auto">
          <a:xfrm>
            <a:off x="457200" y="1312863"/>
            <a:ext cx="11506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5000"/>
              </a:lnSpc>
            </a:pPr>
            <a:r>
              <a:rPr lang="en-US" altLang="en-US" sz="2800">
                <a:latin typeface="Times New Roman" pitchFamily="18" charset="0"/>
                <a:cs typeface="Times New Roman" pitchFamily="18" charset="0"/>
              </a:rPr>
              <a:t>Trong các biểu thức đại số sau, biểu thức nào không chứa phép tính cộng, phép tính trừ?</a:t>
            </a:r>
          </a:p>
        </p:txBody>
      </p:sp>
      <p:sp>
        <p:nvSpPr>
          <p:cNvPr id="6" name="Rectangle 2"/>
          <p:cNvSpPr>
            <a:spLocks noChangeArrowheads="1"/>
          </p:cNvSpPr>
          <p:nvPr/>
        </p:nvSpPr>
        <p:spPr bwMode="auto">
          <a:xfrm>
            <a:off x="2286000" y="24511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2533" name="Object 6"/>
          <p:cNvGraphicFramePr>
            <a:graphicFrameLocks noChangeAspect="1"/>
          </p:cNvGraphicFramePr>
          <p:nvPr/>
        </p:nvGraphicFramePr>
        <p:xfrm>
          <a:off x="947738" y="2241550"/>
          <a:ext cx="9601200" cy="668338"/>
        </p:xfrm>
        <a:graphic>
          <a:graphicData uri="http://schemas.openxmlformats.org/presentationml/2006/ole">
            <mc:AlternateContent xmlns:mc="http://schemas.openxmlformats.org/markup-compatibility/2006">
              <mc:Choice xmlns:v="urn:schemas-microsoft-com:vml" Requires="v">
                <p:oleObj spid="_x0000_s22542" name="Equation" r:id="rId3" imgW="3352800" imgH="228600" progId="Equation.DSMT4">
                  <p:embed/>
                </p:oleObj>
              </mc:Choice>
              <mc:Fallback>
                <p:oleObj name="Equation" r:id="rId3" imgW="3352800" imgH="2286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738" y="2241550"/>
                        <a:ext cx="96012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7"/>
          <p:cNvSpPr>
            <a:spLocks noChangeArrowheads="1"/>
          </p:cNvSpPr>
          <p:nvPr/>
        </p:nvSpPr>
        <p:spPr bwMode="auto">
          <a:xfrm>
            <a:off x="1395413" y="3603625"/>
            <a:ext cx="8705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a:latin typeface="Times New Roman" pitchFamily="18" charset="0"/>
                <a:cs typeface="Times New Roman" pitchFamily="18" charset="0"/>
              </a:rPr>
              <a:t>Các biểu thức không có chứa phép tính cộng, phép tính trừ.</a:t>
            </a:r>
          </a:p>
        </p:txBody>
      </p:sp>
      <p:sp>
        <p:nvSpPr>
          <p:cNvPr id="9" name="Rectangle 4"/>
          <p:cNvSpPr>
            <a:spLocks noChangeArrowheads="1"/>
          </p:cNvSpPr>
          <p:nvPr/>
        </p:nvSpPr>
        <p:spPr bwMode="auto">
          <a:xfrm>
            <a:off x="2971800" y="48006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2536" name="Object 9"/>
          <p:cNvGraphicFramePr>
            <a:graphicFrameLocks noChangeAspect="1"/>
          </p:cNvGraphicFramePr>
          <p:nvPr/>
        </p:nvGraphicFramePr>
        <p:xfrm>
          <a:off x="3389313" y="4125913"/>
          <a:ext cx="3822700" cy="638175"/>
        </p:xfrm>
        <a:graphic>
          <a:graphicData uri="http://schemas.openxmlformats.org/presentationml/2006/ole">
            <mc:AlternateContent xmlns:mc="http://schemas.openxmlformats.org/markup-compatibility/2006">
              <mc:Choice xmlns:v="urn:schemas-microsoft-com:vml" Requires="v">
                <p:oleObj spid="_x0000_s22543" name="Equation" r:id="rId5" imgW="1371600" imgH="228600" progId="Equation.DSMT4">
                  <p:embed/>
                </p:oleObj>
              </mc:Choice>
              <mc:Fallback>
                <p:oleObj name="Equation" r:id="rId5" imgW="1371600" imgH="2286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9313" y="4125913"/>
                        <a:ext cx="38227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1"/>
          <p:cNvSpPr>
            <a:spLocks noChangeArrowheads="1"/>
          </p:cNvSpPr>
          <p:nvPr/>
        </p:nvSpPr>
        <p:spPr bwMode="auto">
          <a:xfrm>
            <a:off x="5027613" y="2952750"/>
            <a:ext cx="1039812"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3200" b="1" u="sng" dirty="0" err="1" smtClean="0">
                <a:solidFill>
                  <a:srgbClr val="FF0000"/>
                </a:solidFill>
                <a:latin typeface="Times New Roman" panose="02020603050405020304" pitchFamily="18" charset="0"/>
                <a:cs typeface="Times New Roman" panose="02020603050405020304" pitchFamily="18" charset="0"/>
              </a:rPr>
              <a:t>Giải</a:t>
            </a:r>
            <a:r>
              <a:rPr lang="en-US" altLang="en-US" sz="3200" b="1" u="sng" dirty="0" smtClean="0">
                <a:solidFill>
                  <a:srgbClr val="FF0000"/>
                </a:solidFill>
                <a:latin typeface="Times New Roman" panose="02020603050405020304" pitchFamily="18" charset="0"/>
                <a:cs typeface="Times New Roman" panose="02020603050405020304" pitchFamily="18" charset="0"/>
              </a:rPr>
              <a:t> </a:t>
            </a:r>
          </a:p>
        </p:txBody>
      </p:sp>
      <p:sp>
        <p:nvSpPr>
          <p:cNvPr id="22538" name="Rectangle 1"/>
          <p:cNvSpPr>
            <a:spLocks noChangeArrowheads="1"/>
          </p:cNvSpPr>
          <p:nvPr/>
        </p:nvSpPr>
        <p:spPr bwMode="auto">
          <a:xfrm>
            <a:off x="465138" y="4972050"/>
            <a:ext cx="101647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2106613" algn="l"/>
              </a:tabLst>
            </a:pPr>
            <a:r>
              <a:rPr lang="en-US" altLang="en-US" sz="2800" b="1">
                <a:latin typeface="Times New Roman" pitchFamily="18" charset="0"/>
                <a:cs typeface="Times New Roman" pitchFamily="18" charset="0"/>
              </a:rPr>
              <a:t>Khái niệm đơn thức một biến</a:t>
            </a:r>
            <a:endParaRPr lang="en-US" altLang="en-US" sz="2800">
              <a:latin typeface="Times New Roman" pitchFamily="18" charset="0"/>
              <a:cs typeface="Times New Roman" pitchFamily="18" charset="0"/>
            </a:endParaRPr>
          </a:p>
          <a:p>
            <a:pPr>
              <a:tabLst>
                <a:tab pos="2106613" algn="l"/>
              </a:tabLst>
            </a:pPr>
            <a:r>
              <a:rPr lang="en-US" altLang="en-US" sz="2800">
                <a:latin typeface="Times New Roman" pitchFamily="18" charset="0"/>
                <a:cs typeface="Times New Roman" pitchFamily="18" charset="0"/>
              </a:rPr>
              <a:t>* Đơn thức một biến là biểu thức đại số chỉ gồm một số, hoặc một biến, hoặc một tích giữa các số và biến đó.</a:t>
            </a:r>
          </a:p>
        </p:txBody>
      </p:sp>
      <p:sp>
        <p:nvSpPr>
          <p:cNvPr id="12" name="Rectangle 11"/>
          <p:cNvSpPr/>
          <p:nvPr/>
        </p:nvSpPr>
        <p:spPr>
          <a:xfrm>
            <a:off x="2971800" y="60325"/>
            <a:ext cx="5562600" cy="584200"/>
          </a:xfrm>
          <a:prstGeom prst="rect">
            <a:avLst/>
          </a:prstGeom>
          <a:solidFill>
            <a:schemeClr val="accent5">
              <a:lumMod val="40000"/>
              <a:lumOff val="6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ipe(down)">
                                      <p:cBhvr>
                                        <p:cTn id="12" dur="500"/>
                                        <p:tgtEl>
                                          <p:spTgt spid="225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wipe(down)">
                                      <p:cBhvr>
                                        <p:cTn id="17" dur="500"/>
                                        <p:tgtEl>
                                          <p:spTgt spid="22531"/>
                                        </p:tgtEl>
                                      </p:cBhvr>
                                    </p:animEffect>
                                  </p:childTnLst>
                                </p:cTn>
                              </p:par>
                              <p:par>
                                <p:cTn id="18" presetID="22" presetClass="entr" presetSubtype="4" fill="hold" nodeType="withEffect">
                                  <p:stCondLst>
                                    <p:cond delay="0"/>
                                  </p:stCondLst>
                                  <p:childTnLst>
                                    <p:set>
                                      <p:cBhvr>
                                        <p:cTn id="19" dur="1" fill="hold">
                                          <p:stCondLst>
                                            <p:cond delay="0"/>
                                          </p:stCondLst>
                                        </p:cTn>
                                        <p:tgtEl>
                                          <p:spTgt spid="22533"/>
                                        </p:tgtEl>
                                        <p:attrNameLst>
                                          <p:attrName>style.visibility</p:attrName>
                                        </p:attrNameLst>
                                      </p:cBhvr>
                                      <p:to>
                                        <p:strVal val="visible"/>
                                      </p:to>
                                    </p:set>
                                    <p:animEffect transition="in" filter="wipe(down)">
                                      <p:cBhvr>
                                        <p:cTn id="20" dur="500"/>
                                        <p:tgtEl>
                                          <p:spTgt spid="225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534"/>
                                        </p:tgtEl>
                                        <p:attrNameLst>
                                          <p:attrName>style.visibility</p:attrName>
                                        </p:attrNameLst>
                                      </p:cBhvr>
                                      <p:to>
                                        <p:strVal val="visible"/>
                                      </p:to>
                                    </p:set>
                                    <p:animEffect transition="in" filter="barn(inVertical)">
                                      <p:cBhvr>
                                        <p:cTn id="30" dur="500"/>
                                        <p:tgtEl>
                                          <p:spTgt spid="22534"/>
                                        </p:tgtEl>
                                      </p:cBhvr>
                                    </p:animEffect>
                                  </p:childTnLst>
                                </p:cTn>
                              </p:par>
                              <p:par>
                                <p:cTn id="31" presetID="16" presetClass="entr" presetSubtype="21" fill="hold" nodeType="withEffect">
                                  <p:stCondLst>
                                    <p:cond delay="0"/>
                                  </p:stCondLst>
                                  <p:childTnLst>
                                    <p:set>
                                      <p:cBhvr>
                                        <p:cTn id="32" dur="1" fill="hold">
                                          <p:stCondLst>
                                            <p:cond delay="0"/>
                                          </p:stCondLst>
                                        </p:cTn>
                                        <p:tgtEl>
                                          <p:spTgt spid="22536"/>
                                        </p:tgtEl>
                                        <p:attrNameLst>
                                          <p:attrName>style.visibility</p:attrName>
                                        </p:attrNameLst>
                                      </p:cBhvr>
                                      <p:to>
                                        <p:strVal val="visible"/>
                                      </p:to>
                                    </p:set>
                                    <p:animEffect transition="in" filter="barn(inVertical)">
                                      <p:cBhvr>
                                        <p:cTn id="33" dur="500"/>
                                        <p:tgtEl>
                                          <p:spTgt spid="225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538"/>
                                        </p:tgtEl>
                                        <p:attrNameLst>
                                          <p:attrName>style.visibility</p:attrName>
                                        </p:attrNameLst>
                                      </p:cBhvr>
                                      <p:to>
                                        <p:strVal val="visible"/>
                                      </p:to>
                                    </p:set>
                                    <p:animEffect transition="in" filter="wipe(down)">
                                      <p:cBhvr>
                                        <p:cTn id="38"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22534" grpId="0"/>
      <p:bldP spid="11" grpId="0"/>
      <p:bldP spid="22538"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F505B990-03FF-4E6D-A02C-0EC3C5B43B20}"/>
              </a:ext>
            </a:extLst>
          </p:cNvPr>
          <p:cNvSpPr/>
          <p:nvPr/>
        </p:nvSpPr>
        <p:spPr>
          <a:xfrm>
            <a:off x="685800" y="250304"/>
            <a:ext cx="9525000" cy="12192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3200" dirty="0">
              <a:solidFill>
                <a:srgbClr val="CC3399"/>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56EE8DC6-B340-440E-A70A-6B6718A91BC5}"/>
              </a:ext>
            </a:extLst>
          </p:cNvPr>
          <p:cNvSpPr/>
          <p:nvPr/>
        </p:nvSpPr>
        <p:spPr>
          <a:xfrm>
            <a:off x="859971" y="3429000"/>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        A</a:t>
            </a:r>
            <a:r>
              <a:rPr lang="en-US" sz="3200" dirty="0">
                <a:solidFill>
                  <a:srgbClr val="002060"/>
                </a:solidFill>
                <a:latin typeface="Times New Roman" panose="02020603050405020304" pitchFamily="18" charset="0"/>
                <a:cs typeface="Times New Roman" panose="02020603050405020304" pitchFamily="18" charset="0"/>
              </a:rPr>
              <a:t>. </a:t>
            </a:r>
          </a:p>
        </p:txBody>
      </p:sp>
      <p:sp>
        <p:nvSpPr>
          <p:cNvPr id="11" name="Rectangle: Rounded Corners 10">
            <a:extLst>
              <a:ext uri="{FF2B5EF4-FFF2-40B4-BE49-F238E27FC236}">
                <a16:creationId xmlns:a16="http://schemas.microsoft.com/office/drawing/2014/main" xmlns="" id="{59717921-209B-453E-B8E7-5695525644C7}"/>
              </a:ext>
            </a:extLst>
          </p:cNvPr>
          <p:cNvSpPr/>
          <p:nvPr/>
        </p:nvSpPr>
        <p:spPr>
          <a:xfrm>
            <a:off x="859971" y="5011783"/>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           C</a:t>
            </a:r>
            <a:r>
              <a:rPr lang="en-US" sz="3200" dirty="0">
                <a:solidFill>
                  <a:srgbClr val="002060"/>
                </a:solidFill>
                <a:latin typeface="Times New Roman" panose="02020603050405020304" pitchFamily="18" charset="0"/>
                <a:cs typeface="Times New Roman" panose="02020603050405020304" pitchFamily="18" charset="0"/>
              </a:rPr>
              <a:t>. </a:t>
            </a:r>
          </a:p>
        </p:txBody>
      </p:sp>
      <p:sp>
        <p:nvSpPr>
          <p:cNvPr id="12" name="Rectangle: Rounded Corners 11">
            <a:extLst>
              <a:ext uri="{FF2B5EF4-FFF2-40B4-BE49-F238E27FC236}">
                <a16:creationId xmlns:a16="http://schemas.microsoft.com/office/drawing/2014/main" xmlns="" id="{25E2B532-5AC1-4546-A917-B793F8403AA1}"/>
              </a:ext>
            </a:extLst>
          </p:cNvPr>
          <p:cNvSpPr/>
          <p:nvPr/>
        </p:nvSpPr>
        <p:spPr>
          <a:xfrm>
            <a:off x="7204910" y="3429000"/>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        B</a:t>
            </a:r>
            <a:r>
              <a:rPr lang="en-US" sz="3200" dirty="0">
                <a:solidFill>
                  <a:srgbClr val="002060"/>
                </a:solidFill>
                <a:latin typeface="Times New Roman" panose="02020603050405020304" pitchFamily="18" charset="0"/>
                <a:cs typeface="Times New Roman" panose="02020603050405020304" pitchFamily="18" charset="0"/>
              </a:rPr>
              <a:t>. </a:t>
            </a:r>
          </a:p>
        </p:txBody>
      </p:sp>
      <p:sp>
        <p:nvSpPr>
          <p:cNvPr id="13" name="Rectangle: Rounded Corners 12">
            <a:extLst>
              <a:ext uri="{FF2B5EF4-FFF2-40B4-BE49-F238E27FC236}">
                <a16:creationId xmlns:a16="http://schemas.microsoft.com/office/drawing/2014/main" xmlns="" id="{AE17D198-35B8-4567-B40B-6769389E7FF5}"/>
              </a:ext>
            </a:extLst>
          </p:cNvPr>
          <p:cNvSpPr/>
          <p:nvPr/>
        </p:nvSpPr>
        <p:spPr>
          <a:xfrm>
            <a:off x="7204910" y="5011783"/>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        D</a:t>
            </a:r>
            <a:r>
              <a:rPr lang="en-US" sz="3200" dirty="0">
                <a:solidFill>
                  <a:srgbClr val="002060"/>
                </a:solidFill>
                <a:latin typeface="Times New Roman" panose="02020603050405020304" pitchFamily="18" charset="0"/>
                <a:cs typeface="Times New Roman" panose="02020603050405020304" pitchFamily="18" charset="0"/>
              </a:rPr>
              <a:t>. </a:t>
            </a:r>
          </a:p>
        </p:txBody>
      </p:sp>
      <p:sp>
        <p:nvSpPr>
          <p:cNvPr id="14" name="Rectangle: Rounded Corners 13">
            <a:extLst>
              <a:ext uri="{FF2B5EF4-FFF2-40B4-BE49-F238E27FC236}">
                <a16:creationId xmlns:a16="http://schemas.microsoft.com/office/drawing/2014/main" xmlns="" id="{44F6C1D8-3055-4748-BB58-BA3EB62C2C5C}"/>
              </a:ext>
            </a:extLst>
          </p:cNvPr>
          <p:cNvSpPr/>
          <p:nvPr/>
        </p:nvSpPr>
        <p:spPr>
          <a:xfrm>
            <a:off x="832785" y="4985015"/>
            <a:ext cx="3505200" cy="838200"/>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        C.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1066800" y="255126"/>
            <a:ext cx="228940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en-US" altLang="en-US" sz="3200" dirty="0">
              <a:solidFill>
                <a:prstClr val="black"/>
              </a:solidFill>
              <a:latin typeface="Times New Roman" panose="02020603050405020304" pitchFamily="18" charset="0"/>
              <a:cs typeface="Times New Roman" panose="02020603050405020304" pitchFamily="18" charset="0"/>
            </a:endParaRPr>
          </a:p>
          <a:p>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94948922"/>
              </p:ext>
            </p:extLst>
          </p:nvPr>
        </p:nvGraphicFramePr>
        <p:xfrm>
          <a:off x="3200400" y="849013"/>
          <a:ext cx="1866900" cy="547895"/>
        </p:xfrm>
        <a:graphic>
          <a:graphicData uri="http://schemas.openxmlformats.org/presentationml/2006/ole">
            <mc:AlternateContent xmlns:mc="http://schemas.openxmlformats.org/markup-compatibility/2006">
              <mc:Choice xmlns:v="urn:schemas-microsoft-com:vml" Requires="v">
                <p:oleObj spid="_x0000_s63495" name="Equation" r:id="rId3" imgW="875920" imgH="253890" progId="Equation.DSMT4">
                  <p:embed/>
                </p:oleObj>
              </mc:Choice>
              <mc:Fallback>
                <p:oleObj name="Equation" r:id="rId3" imgW="875920"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849013"/>
                        <a:ext cx="1866900" cy="547895"/>
                      </a:xfrm>
                      <a:prstGeom prst="rect">
                        <a:avLst/>
                      </a:prstGeom>
                      <a:noFill/>
                    </p:spPr>
                  </p:pic>
                </p:oleObj>
              </mc:Fallback>
            </mc:AlternateContent>
          </a:graphicData>
        </a:graphic>
      </p:graphicFrame>
      <p:sp>
        <p:nvSpPr>
          <p:cNvPr id="4" name="Rectangle 3"/>
          <p:cNvSpPr>
            <a:spLocks noChangeArrowheads="1"/>
          </p:cNvSpPr>
          <p:nvPr/>
        </p:nvSpPr>
        <p:spPr bwMode="auto">
          <a:xfrm>
            <a:off x="5067300" y="747569"/>
            <a:ext cx="42162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1066800" y="20188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a:solidFill>
                <a:prstClr val="black"/>
              </a:solidFill>
              <a:latin typeface="Tw Cen M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351242571"/>
              </p:ext>
            </p:extLst>
          </p:nvPr>
        </p:nvGraphicFramePr>
        <p:xfrm>
          <a:off x="2301240" y="3379470"/>
          <a:ext cx="914400" cy="937260"/>
        </p:xfrm>
        <a:graphic>
          <a:graphicData uri="http://schemas.openxmlformats.org/presentationml/2006/ole">
            <mc:AlternateContent xmlns:mc="http://schemas.openxmlformats.org/markup-compatibility/2006">
              <mc:Choice xmlns:v="urn:schemas-microsoft-com:vml" Requires="v">
                <p:oleObj spid="_x0000_s63496" name="Equation" r:id="rId5" imgW="380835" imgH="393529" progId="Equation.DSMT4">
                  <p:embed/>
                </p:oleObj>
              </mc:Choice>
              <mc:Fallback>
                <p:oleObj name="Equation" r:id="rId5" imgW="380835"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240" y="3379470"/>
                        <a:ext cx="914400" cy="937260"/>
                      </a:xfrm>
                      <a:prstGeom prst="rect">
                        <a:avLst/>
                      </a:prstGeom>
                      <a:noFill/>
                    </p:spPr>
                  </p:pic>
                </p:oleObj>
              </mc:Fallback>
            </mc:AlternateContent>
          </a:graphicData>
        </a:graphic>
      </p:graphicFrame>
      <p:sp>
        <p:nvSpPr>
          <p:cNvPr id="8" name="Rectangle 7"/>
          <p:cNvSpPr>
            <a:spLocks noChangeArrowheads="1"/>
          </p:cNvSpPr>
          <p:nvPr/>
        </p:nvSpPr>
        <p:spPr bwMode="auto">
          <a:xfrm>
            <a:off x="3356209" y="24709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a:solidFill>
                <a:prstClr val="black"/>
              </a:solidFill>
              <a:latin typeface="Tw Cen MT"/>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065713390"/>
              </p:ext>
            </p:extLst>
          </p:nvPr>
        </p:nvGraphicFramePr>
        <p:xfrm>
          <a:off x="8610600" y="3473576"/>
          <a:ext cx="987191" cy="793624"/>
        </p:xfrm>
        <a:graphic>
          <a:graphicData uri="http://schemas.openxmlformats.org/presentationml/2006/ole">
            <mc:AlternateContent xmlns:mc="http://schemas.openxmlformats.org/markup-compatibility/2006">
              <mc:Choice xmlns:v="urn:schemas-microsoft-com:vml" Requires="v">
                <p:oleObj spid="_x0000_s63497" name="Equation" r:id="rId7" imgW="482391" imgH="393529" progId="Equation.DSMT4">
                  <p:embed/>
                </p:oleObj>
              </mc:Choice>
              <mc:Fallback>
                <p:oleObj name="Equation" r:id="rId7" imgW="482391"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0600" y="3473576"/>
                        <a:ext cx="987191" cy="793624"/>
                      </a:xfrm>
                      <a:prstGeom prst="rect">
                        <a:avLst/>
                      </a:prstGeom>
                      <a:noFill/>
                    </p:spPr>
                  </p:pic>
                </p:oleObj>
              </mc:Fallback>
            </mc:AlternateContent>
          </a:graphicData>
        </a:graphic>
      </p:graphicFrame>
      <p:sp>
        <p:nvSpPr>
          <p:cNvPr id="16" name="Rectangle 9"/>
          <p:cNvSpPr>
            <a:spLocks noChangeArrowheads="1"/>
          </p:cNvSpPr>
          <p:nvPr/>
        </p:nvSpPr>
        <p:spPr bwMode="auto">
          <a:xfrm>
            <a:off x="1123406" y="20370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a:solidFill>
                <a:prstClr val="black"/>
              </a:solidFill>
              <a:latin typeface="Tw Cen M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576812666"/>
              </p:ext>
            </p:extLst>
          </p:nvPr>
        </p:nvGraphicFramePr>
        <p:xfrm>
          <a:off x="2758440" y="5011783"/>
          <a:ext cx="781594" cy="801134"/>
        </p:xfrm>
        <a:graphic>
          <a:graphicData uri="http://schemas.openxmlformats.org/presentationml/2006/ole">
            <mc:AlternateContent xmlns:mc="http://schemas.openxmlformats.org/markup-compatibility/2006">
              <mc:Choice xmlns:v="urn:schemas-microsoft-com:vml" Requires="v">
                <p:oleObj spid="_x0000_s63498" name="Equation" r:id="rId9" imgW="380835" imgH="393529" progId="Equation.DSMT4">
                  <p:embed/>
                </p:oleObj>
              </mc:Choice>
              <mc:Fallback>
                <p:oleObj name="Equation" r:id="rId9" imgW="380835"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8440" y="5011783"/>
                        <a:ext cx="781594" cy="801134"/>
                      </a:xfrm>
                      <a:prstGeom prst="rect">
                        <a:avLst/>
                      </a:prstGeom>
                      <a:noFill/>
                    </p:spPr>
                  </p:pic>
                </p:oleObj>
              </mc:Fallback>
            </mc:AlternateContent>
          </a:graphicData>
        </a:graphic>
      </p:graphicFrame>
      <p:sp>
        <p:nvSpPr>
          <p:cNvPr id="18"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a:solidFill>
                <a:prstClr val="black"/>
              </a:solidFill>
              <a:latin typeface="Tw Cen MT"/>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757134326"/>
              </p:ext>
            </p:extLst>
          </p:nvPr>
        </p:nvGraphicFramePr>
        <p:xfrm>
          <a:off x="8628017" y="4976239"/>
          <a:ext cx="1024482" cy="823603"/>
        </p:xfrm>
        <a:graphic>
          <a:graphicData uri="http://schemas.openxmlformats.org/presentationml/2006/ole">
            <mc:AlternateContent xmlns:mc="http://schemas.openxmlformats.org/markup-compatibility/2006">
              <mc:Choice xmlns:v="urn:schemas-microsoft-com:vml" Requires="v">
                <p:oleObj spid="_x0000_s63499" name="Equation" r:id="rId11" imgW="482391" imgH="393529" progId="Equation.DSMT4">
                  <p:embed/>
                </p:oleObj>
              </mc:Choice>
              <mc:Fallback>
                <p:oleObj name="Equation" r:id="rId11" imgW="482391"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28017" y="4976239"/>
                        <a:ext cx="1024482" cy="823603"/>
                      </a:xfrm>
                      <a:prstGeom prst="rect">
                        <a:avLst/>
                      </a:prstGeom>
                      <a:noFill/>
                    </p:spPr>
                  </p:pic>
                </p:oleObj>
              </mc:Fallback>
            </mc:AlternateContent>
          </a:graphicData>
        </a:graphic>
      </p:graphicFrame>
    </p:spTree>
    <p:extLst>
      <p:ext uri="{BB962C8B-B14F-4D97-AF65-F5344CB8AC3E}">
        <p14:creationId xmlns:p14="http://schemas.microsoft.com/office/powerpoint/2010/main" val="30271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F505B990-03FF-4E6D-A02C-0EC3C5B43B20}"/>
              </a:ext>
            </a:extLst>
          </p:cNvPr>
          <p:cNvSpPr/>
          <p:nvPr/>
        </p:nvSpPr>
        <p:spPr>
          <a:xfrm>
            <a:off x="866503" y="644812"/>
            <a:ext cx="7210697" cy="12192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3200" dirty="0">
              <a:solidFill>
                <a:srgbClr val="CC3399"/>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56EE8DC6-B340-440E-A70A-6B6718A91BC5}"/>
              </a:ext>
            </a:extLst>
          </p:cNvPr>
          <p:cNvSpPr/>
          <p:nvPr/>
        </p:nvSpPr>
        <p:spPr>
          <a:xfrm>
            <a:off x="859971" y="3429000"/>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         A</a:t>
            </a:r>
            <a:r>
              <a:rPr lang="en-US" sz="3200" dirty="0">
                <a:solidFill>
                  <a:srgbClr val="002060"/>
                </a:solidFill>
                <a:latin typeface="Times New Roman" panose="02020603050405020304" pitchFamily="18" charset="0"/>
                <a:cs typeface="Times New Roman" panose="02020603050405020304" pitchFamily="18" charset="0"/>
              </a:rPr>
              <a:t>. </a:t>
            </a:r>
          </a:p>
        </p:txBody>
      </p:sp>
      <p:sp>
        <p:nvSpPr>
          <p:cNvPr id="11" name="Rectangle: Rounded Corners 10">
            <a:extLst>
              <a:ext uri="{FF2B5EF4-FFF2-40B4-BE49-F238E27FC236}">
                <a16:creationId xmlns:a16="http://schemas.microsoft.com/office/drawing/2014/main" xmlns="" id="{59717921-209B-453E-B8E7-5695525644C7}"/>
              </a:ext>
            </a:extLst>
          </p:cNvPr>
          <p:cNvSpPr/>
          <p:nvPr/>
        </p:nvSpPr>
        <p:spPr>
          <a:xfrm>
            <a:off x="859971" y="5011783"/>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        C</a:t>
            </a:r>
            <a:r>
              <a:rPr lang="en-US" sz="3200" dirty="0">
                <a:solidFill>
                  <a:srgbClr val="002060"/>
                </a:solidFill>
                <a:latin typeface="Times New Roman" panose="02020603050405020304" pitchFamily="18" charset="0"/>
                <a:cs typeface="Times New Roman" panose="02020603050405020304" pitchFamily="18" charset="0"/>
              </a:rPr>
              <a:t>. </a:t>
            </a:r>
          </a:p>
        </p:txBody>
      </p:sp>
      <p:sp>
        <p:nvSpPr>
          <p:cNvPr id="12" name="Rectangle: Rounded Corners 11">
            <a:extLst>
              <a:ext uri="{FF2B5EF4-FFF2-40B4-BE49-F238E27FC236}">
                <a16:creationId xmlns:a16="http://schemas.microsoft.com/office/drawing/2014/main" xmlns="" id="{25E2B532-5AC1-4546-A917-B793F8403AA1}"/>
              </a:ext>
            </a:extLst>
          </p:cNvPr>
          <p:cNvSpPr/>
          <p:nvPr/>
        </p:nvSpPr>
        <p:spPr>
          <a:xfrm>
            <a:off x="7204910" y="3429000"/>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         B</a:t>
            </a:r>
            <a:r>
              <a:rPr lang="en-US" sz="3200" dirty="0">
                <a:solidFill>
                  <a:srgbClr val="002060"/>
                </a:solidFill>
                <a:latin typeface="Times New Roman" panose="02020603050405020304" pitchFamily="18" charset="0"/>
                <a:cs typeface="Times New Roman" panose="02020603050405020304" pitchFamily="18" charset="0"/>
              </a:rPr>
              <a:t>. </a:t>
            </a:r>
          </a:p>
        </p:txBody>
      </p:sp>
      <p:sp>
        <p:nvSpPr>
          <p:cNvPr id="13" name="Rectangle: Rounded Corners 12">
            <a:extLst>
              <a:ext uri="{FF2B5EF4-FFF2-40B4-BE49-F238E27FC236}">
                <a16:creationId xmlns:a16="http://schemas.microsoft.com/office/drawing/2014/main" xmlns="" id="{AE17D198-35B8-4567-B40B-6769389E7FF5}"/>
              </a:ext>
            </a:extLst>
          </p:cNvPr>
          <p:cNvSpPr/>
          <p:nvPr/>
        </p:nvSpPr>
        <p:spPr>
          <a:xfrm>
            <a:off x="7204910" y="5011783"/>
            <a:ext cx="3654578"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D. </a:t>
            </a:r>
          </a:p>
        </p:txBody>
      </p:sp>
      <p:sp>
        <p:nvSpPr>
          <p:cNvPr id="14" name="Rectangle: Rounded Corners 13">
            <a:extLst>
              <a:ext uri="{FF2B5EF4-FFF2-40B4-BE49-F238E27FC236}">
                <a16:creationId xmlns:a16="http://schemas.microsoft.com/office/drawing/2014/main" xmlns="" id="{44F6C1D8-3055-4748-BB58-BA3EB62C2C5C}"/>
              </a:ext>
            </a:extLst>
          </p:cNvPr>
          <p:cNvSpPr/>
          <p:nvPr/>
        </p:nvSpPr>
        <p:spPr>
          <a:xfrm>
            <a:off x="7204910" y="5011783"/>
            <a:ext cx="3767890" cy="838200"/>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D</a:t>
            </a:r>
            <a:r>
              <a:rPr lang="en-US" sz="3200" dirty="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1231398" y="613946"/>
            <a:ext cx="159370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endParaRPr lang="en-US" altLang="en-US" sz="3200" dirty="0">
              <a:solidFill>
                <a:prstClr val="black"/>
              </a:solidFill>
              <a:latin typeface="Times New Roman" panose="02020603050405020304" pitchFamily="18" charset="0"/>
              <a:cs typeface="Times New Roman" panose="02020603050405020304" pitchFamily="18" charset="0"/>
            </a:endParaRPr>
          </a:p>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90867339"/>
              </p:ext>
            </p:extLst>
          </p:nvPr>
        </p:nvGraphicFramePr>
        <p:xfrm>
          <a:off x="2661152" y="1152555"/>
          <a:ext cx="2092677" cy="634857"/>
        </p:xfrm>
        <a:graphic>
          <a:graphicData uri="http://schemas.openxmlformats.org/presentationml/2006/ole">
            <mc:AlternateContent xmlns:mc="http://schemas.openxmlformats.org/markup-compatibility/2006">
              <mc:Choice xmlns:v="urn:schemas-microsoft-com:vml" Requires="v">
                <p:oleObj spid="_x0000_s64518" name="Equation" r:id="rId3" imgW="850531" imgH="253890" progId="Equation.DSMT4">
                  <p:embed/>
                </p:oleObj>
              </mc:Choice>
              <mc:Fallback>
                <p:oleObj name="Equation" r:id="rId3" imgW="850531"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152" y="1152555"/>
                        <a:ext cx="2092677" cy="634857"/>
                      </a:xfrm>
                      <a:prstGeom prst="rect">
                        <a:avLst/>
                      </a:prstGeom>
                      <a:noFill/>
                    </p:spPr>
                  </p:pic>
                </p:oleObj>
              </mc:Fallback>
            </mc:AlternateContent>
          </a:graphicData>
        </a:graphic>
      </p:graphicFrame>
      <p:sp>
        <p:nvSpPr>
          <p:cNvPr id="4" name="Rectangle 3"/>
          <p:cNvSpPr>
            <a:spLocks noChangeArrowheads="1"/>
          </p:cNvSpPr>
          <p:nvPr/>
        </p:nvSpPr>
        <p:spPr bwMode="auto">
          <a:xfrm>
            <a:off x="4785658" y="1106389"/>
            <a:ext cx="24192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5"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a:solidFill>
                <a:prstClr val="black"/>
              </a:solidFill>
              <a:latin typeface="Tw Cen M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33214242"/>
              </p:ext>
            </p:extLst>
          </p:nvPr>
        </p:nvGraphicFramePr>
        <p:xfrm>
          <a:off x="2303986" y="3544205"/>
          <a:ext cx="972614" cy="559990"/>
        </p:xfrm>
        <a:graphic>
          <a:graphicData uri="http://schemas.openxmlformats.org/presentationml/2006/ole">
            <mc:AlternateContent xmlns:mc="http://schemas.openxmlformats.org/markup-compatibility/2006">
              <mc:Choice xmlns:v="urn:schemas-microsoft-com:vml" Requires="v">
                <p:oleObj spid="_x0000_s64519"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srcRect/>
                      <a:stretch>
                        <a:fillRect/>
                      </a:stretch>
                    </p:blipFill>
                    <p:spPr bwMode="auto">
                      <a:xfrm>
                        <a:off x="2303986" y="3544205"/>
                        <a:ext cx="972614" cy="559990"/>
                      </a:xfrm>
                      <a:prstGeom prst="rect">
                        <a:avLst/>
                      </a:prstGeom>
                      <a:noFill/>
                    </p:spPr>
                  </p:pic>
                </p:oleObj>
              </mc:Fallback>
            </mc:AlternateContent>
          </a:graphicData>
        </a:graphic>
      </p:graphicFrame>
      <p:sp>
        <p:nvSpPr>
          <p:cNvPr id="8"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a:solidFill>
                <a:prstClr val="black"/>
              </a:solidFill>
              <a:latin typeface="Tw Cen MT"/>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526746877"/>
              </p:ext>
            </p:extLst>
          </p:nvPr>
        </p:nvGraphicFramePr>
        <p:xfrm>
          <a:off x="8686800" y="3565479"/>
          <a:ext cx="1219200" cy="538716"/>
        </p:xfrm>
        <a:graphic>
          <a:graphicData uri="http://schemas.openxmlformats.org/presentationml/2006/ole">
            <mc:AlternateContent xmlns:mc="http://schemas.openxmlformats.org/markup-compatibility/2006">
              <mc:Choice xmlns:v="urn:schemas-microsoft-com:vml" Requires="v">
                <p:oleObj spid="_x0000_s64520" name="Equation" r:id="rId7" imgW="405872" imgH="177569" progId="Equation.DSMT4">
                  <p:embed/>
                </p:oleObj>
              </mc:Choice>
              <mc:Fallback>
                <p:oleObj name="Equation" r:id="rId7" imgW="405872" imgH="17756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6800" y="3565479"/>
                        <a:ext cx="1219200" cy="538716"/>
                      </a:xfrm>
                      <a:prstGeom prst="rect">
                        <a:avLst/>
                      </a:prstGeom>
                      <a:noFill/>
                    </p:spPr>
                  </p:pic>
                </p:oleObj>
              </mc:Fallback>
            </mc:AlternateContent>
          </a:graphicData>
        </a:graphic>
      </p:graphicFrame>
      <p:sp>
        <p:nvSpPr>
          <p:cNvPr id="15"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a:solidFill>
                <a:prstClr val="black"/>
              </a:solidFill>
              <a:latin typeface="Tw Cen MT"/>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768100874"/>
              </p:ext>
            </p:extLst>
          </p:nvPr>
        </p:nvGraphicFramePr>
        <p:xfrm>
          <a:off x="2310517" y="5199394"/>
          <a:ext cx="1047790" cy="462977"/>
        </p:xfrm>
        <a:graphic>
          <a:graphicData uri="http://schemas.openxmlformats.org/presentationml/2006/ole">
            <mc:AlternateContent xmlns:mc="http://schemas.openxmlformats.org/markup-compatibility/2006">
              <mc:Choice xmlns:v="urn:schemas-microsoft-com:vml" Requires="v">
                <p:oleObj spid="_x0000_s64521" name="Equation" r:id="rId9" imgW="405872" imgH="177569" progId="Equation.DSMT4">
                  <p:embed/>
                </p:oleObj>
              </mc:Choice>
              <mc:Fallback>
                <p:oleObj name="Equation" r:id="rId9" imgW="405872" imgH="17756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0517" y="5199394"/>
                        <a:ext cx="1047790" cy="462977"/>
                      </a:xfrm>
                      <a:prstGeom prst="rect">
                        <a:avLst/>
                      </a:prstGeom>
                      <a:noFill/>
                    </p:spPr>
                  </p:pic>
                </p:oleObj>
              </mc:Fallback>
            </mc:AlternateContent>
          </a:graphicData>
        </a:graphic>
      </p:graphicFrame>
      <p:sp>
        <p:nvSpPr>
          <p:cNvPr id="17" name="Rectangle 16"/>
          <p:cNvSpPr/>
          <p:nvPr/>
        </p:nvSpPr>
        <p:spPr>
          <a:xfrm>
            <a:off x="7733311" y="5128759"/>
            <a:ext cx="3126177" cy="584775"/>
          </a:xfrm>
          <a:prstGeom prst="rect">
            <a:avLst/>
          </a:prstGeom>
        </p:spPr>
        <p:txBody>
          <a:bodyPr wrap="none">
            <a:spAutoFit/>
          </a:bodyPr>
          <a:lstStyle/>
          <a:p>
            <a:pPr defTabSz="457200" eaLnBrk="1" fontAlgn="auto" hangingPunct="1">
              <a:spcBef>
                <a:spcPts val="0"/>
              </a:spcBef>
              <a:spcAft>
                <a:spcPts val="0"/>
              </a:spcAft>
            </a:pP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nghiệm</a:t>
            </a:r>
            <a:endParaRPr lang="en-US" sz="3200" dirty="0">
              <a:solidFill>
                <a:prstClr val="black"/>
              </a:solidFill>
              <a:latin typeface="Tw Cen MT"/>
            </a:endParaRPr>
          </a:p>
        </p:txBody>
      </p:sp>
    </p:spTree>
    <p:extLst>
      <p:ext uri="{BB962C8B-B14F-4D97-AF65-F5344CB8AC3E}">
        <p14:creationId xmlns:p14="http://schemas.microsoft.com/office/powerpoint/2010/main" val="24964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F505B990-03FF-4E6D-A02C-0EC3C5B43B20}"/>
              </a:ext>
            </a:extLst>
          </p:cNvPr>
          <p:cNvSpPr/>
          <p:nvPr/>
        </p:nvSpPr>
        <p:spPr>
          <a:xfrm>
            <a:off x="990600" y="465471"/>
            <a:ext cx="10287000" cy="12192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3200" dirty="0">
              <a:solidFill>
                <a:srgbClr val="CC3399"/>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56EE8DC6-B340-440E-A70A-6B6718A91BC5}"/>
              </a:ext>
            </a:extLst>
          </p:cNvPr>
          <p:cNvSpPr/>
          <p:nvPr/>
        </p:nvSpPr>
        <p:spPr>
          <a:xfrm>
            <a:off x="859971" y="3429000"/>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A. </a:t>
            </a:r>
          </a:p>
        </p:txBody>
      </p:sp>
      <p:sp>
        <p:nvSpPr>
          <p:cNvPr id="11" name="Rectangle: Rounded Corners 10">
            <a:extLst>
              <a:ext uri="{FF2B5EF4-FFF2-40B4-BE49-F238E27FC236}">
                <a16:creationId xmlns:a16="http://schemas.microsoft.com/office/drawing/2014/main" xmlns="" id="{59717921-209B-453E-B8E7-5695525644C7}"/>
              </a:ext>
            </a:extLst>
          </p:cNvPr>
          <p:cNvSpPr/>
          <p:nvPr/>
        </p:nvSpPr>
        <p:spPr>
          <a:xfrm>
            <a:off x="859971" y="5011783"/>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C. </a:t>
            </a:r>
          </a:p>
        </p:txBody>
      </p:sp>
      <p:sp>
        <p:nvSpPr>
          <p:cNvPr id="12" name="Rectangle: Rounded Corners 11">
            <a:extLst>
              <a:ext uri="{FF2B5EF4-FFF2-40B4-BE49-F238E27FC236}">
                <a16:creationId xmlns:a16="http://schemas.microsoft.com/office/drawing/2014/main" xmlns="" id="{25E2B532-5AC1-4546-A917-B793F8403AA1}"/>
              </a:ext>
            </a:extLst>
          </p:cNvPr>
          <p:cNvSpPr/>
          <p:nvPr/>
        </p:nvSpPr>
        <p:spPr>
          <a:xfrm>
            <a:off x="7204910" y="3429000"/>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B. </a:t>
            </a:r>
          </a:p>
        </p:txBody>
      </p:sp>
      <p:sp>
        <p:nvSpPr>
          <p:cNvPr id="13" name="Rectangle: Rounded Corners 12">
            <a:extLst>
              <a:ext uri="{FF2B5EF4-FFF2-40B4-BE49-F238E27FC236}">
                <a16:creationId xmlns:a16="http://schemas.microsoft.com/office/drawing/2014/main" xmlns="" id="{AE17D198-35B8-4567-B40B-6769389E7FF5}"/>
              </a:ext>
            </a:extLst>
          </p:cNvPr>
          <p:cNvSpPr/>
          <p:nvPr/>
        </p:nvSpPr>
        <p:spPr>
          <a:xfrm>
            <a:off x="7204910" y="5011782"/>
            <a:ext cx="3505200" cy="1160417"/>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D. </a:t>
            </a:r>
          </a:p>
        </p:txBody>
      </p:sp>
      <p:sp>
        <p:nvSpPr>
          <p:cNvPr id="14" name="Rectangle: Rounded Corners 13">
            <a:extLst>
              <a:ext uri="{FF2B5EF4-FFF2-40B4-BE49-F238E27FC236}">
                <a16:creationId xmlns:a16="http://schemas.microsoft.com/office/drawing/2014/main" xmlns="" id="{44F6C1D8-3055-4748-BB58-BA3EB62C2C5C}"/>
              </a:ext>
            </a:extLst>
          </p:cNvPr>
          <p:cNvSpPr/>
          <p:nvPr/>
        </p:nvSpPr>
        <p:spPr>
          <a:xfrm>
            <a:off x="838200" y="5011783"/>
            <a:ext cx="3505200" cy="838200"/>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C</a:t>
            </a:r>
            <a:r>
              <a:rPr lang="en-US" sz="3200" dirty="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15314936"/>
              </p:ext>
            </p:extLst>
          </p:nvPr>
        </p:nvGraphicFramePr>
        <p:xfrm>
          <a:off x="5510064" y="427457"/>
          <a:ext cx="1323278" cy="889416"/>
        </p:xfrm>
        <a:graphic>
          <a:graphicData uri="http://schemas.openxmlformats.org/presentationml/2006/ole">
            <mc:AlternateContent xmlns:mc="http://schemas.openxmlformats.org/markup-compatibility/2006">
              <mc:Choice xmlns:v="urn:schemas-microsoft-com:vml" Requires="v">
                <p:oleObj spid="_x0000_s65544" name="Equation" r:id="rId3" imgW="583947" imgH="393529" progId="Equation.DSMT4">
                  <p:embed/>
                </p:oleObj>
              </mc:Choice>
              <mc:Fallback>
                <p:oleObj name="Equation" r:id="rId3" imgW="583947"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064" y="427457"/>
                        <a:ext cx="1323278" cy="889416"/>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98616249"/>
              </p:ext>
            </p:extLst>
          </p:nvPr>
        </p:nvGraphicFramePr>
        <p:xfrm>
          <a:off x="7569897" y="1221946"/>
          <a:ext cx="2569029" cy="499020"/>
        </p:xfrm>
        <a:graphic>
          <a:graphicData uri="http://schemas.openxmlformats.org/presentationml/2006/ole">
            <mc:AlternateContent xmlns:mc="http://schemas.openxmlformats.org/markup-compatibility/2006">
              <mc:Choice xmlns:v="urn:schemas-microsoft-com:vml" Requires="v">
                <p:oleObj spid="_x0000_s65545" name="Equation" r:id="rId5" imgW="1320227" imgH="253890" progId="Equation.DSMT4">
                  <p:embed/>
                </p:oleObj>
              </mc:Choice>
              <mc:Fallback>
                <p:oleObj name="Equation" r:id="rId5" imgW="1320227"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9897" y="1221946"/>
                        <a:ext cx="2569029" cy="499020"/>
                      </a:xfrm>
                      <a:prstGeom prst="rect">
                        <a:avLst/>
                      </a:prstGeom>
                      <a:noFill/>
                    </p:spPr>
                  </p:pic>
                </p:oleObj>
              </mc:Fallback>
            </mc:AlternateContent>
          </a:graphicData>
        </a:graphic>
      </p:graphicFrame>
      <p:sp>
        <p:nvSpPr>
          <p:cNvPr id="4" name="Rectangle 3"/>
          <p:cNvSpPr>
            <a:spLocks noChangeArrowheads="1"/>
          </p:cNvSpPr>
          <p:nvPr/>
        </p:nvSpPr>
        <p:spPr bwMode="auto">
          <a:xfrm>
            <a:off x="1035423" y="515121"/>
            <a:ext cx="47003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 Cho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964254" y="1104388"/>
            <a:ext cx="69525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676400" y="1390107"/>
            <a:ext cx="2872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vi-VN"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altLang="en-US" sz="3200">
              <a:solidFill>
                <a:prstClr val="black"/>
              </a:solidFill>
              <a:latin typeface="Times New Roman" panose="02020603050405020304" pitchFamily="18" charset="0"/>
              <a:cs typeface="Times New Roman" panose="02020603050405020304" pitchFamily="18" charset="0"/>
            </a:endParaRPr>
          </a:p>
        </p:txBody>
      </p:sp>
      <p:sp>
        <p:nvSpPr>
          <p:cNvPr id="8" name="Rectangle 9"/>
          <p:cNvSpPr>
            <a:spLocks noChangeArrowheads="1"/>
          </p:cNvSpPr>
          <p:nvPr/>
        </p:nvSpPr>
        <p:spPr bwMode="auto">
          <a:xfrm>
            <a:off x="190500" y="161925"/>
            <a:ext cx="225083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a:solidFill>
                <a:prstClr val="black"/>
              </a:solidFill>
              <a:latin typeface="Tw Cen MT"/>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707531549"/>
              </p:ext>
            </p:extLst>
          </p:nvPr>
        </p:nvGraphicFramePr>
        <p:xfrm>
          <a:off x="2866385" y="3569677"/>
          <a:ext cx="381000" cy="556846"/>
        </p:xfrm>
        <a:graphic>
          <a:graphicData uri="http://schemas.openxmlformats.org/presentationml/2006/ole">
            <mc:AlternateContent xmlns:mc="http://schemas.openxmlformats.org/markup-compatibility/2006">
              <mc:Choice xmlns:v="urn:schemas-microsoft-com:vml" Requires="v">
                <p:oleObj spid="_x0000_s65546" name="Equation" r:id="rId7" imgW="126725" imgH="177415" progId="Equation.DSMT4">
                  <p:embed/>
                </p:oleObj>
              </mc:Choice>
              <mc:Fallback>
                <p:oleObj name="Equation" r:id="rId7" imgW="126725" imgH="17741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6385" y="3569677"/>
                        <a:ext cx="381000" cy="556846"/>
                      </a:xfrm>
                      <a:prstGeom prst="rect">
                        <a:avLst/>
                      </a:prstGeom>
                      <a:noFill/>
                    </p:spPr>
                  </p:pic>
                </p:oleObj>
              </mc:Fallback>
            </mc:AlternateContent>
          </a:graphicData>
        </a:graphic>
      </p:graphicFrame>
      <p:sp>
        <p:nvSpPr>
          <p:cNvPr id="15"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1" fontAlgn="auto" hangingPunct="1">
              <a:spcBef>
                <a:spcPts val="0"/>
              </a:spcBef>
              <a:spcAft>
                <a:spcPts val="0"/>
              </a:spcAft>
            </a:pPr>
            <a:endParaRPr lang="en-US">
              <a:solidFill>
                <a:prstClr val="black"/>
              </a:solidFill>
              <a:latin typeface="Tw Cen MT"/>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109096858"/>
              </p:ext>
            </p:extLst>
          </p:nvPr>
        </p:nvGraphicFramePr>
        <p:xfrm>
          <a:off x="9296400" y="3621404"/>
          <a:ext cx="533401" cy="453391"/>
        </p:xfrm>
        <a:graphic>
          <a:graphicData uri="http://schemas.openxmlformats.org/presentationml/2006/ole">
            <mc:AlternateContent xmlns:mc="http://schemas.openxmlformats.org/markup-compatibility/2006">
              <mc:Choice xmlns:v="urn:schemas-microsoft-com:vml" Requires="v">
                <p:oleObj spid="_x0000_s65547" name="Equation" r:id="rId9" imgW="190335" imgH="164957" progId="Equation.DSMT4">
                  <p:embed/>
                </p:oleObj>
              </mc:Choice>
              <mc:Fallback>
                <p:oleObj name="Equation" r:id="rId9" imgW="190335" imgH="16495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96400" y="3621404"/>
                        <a:ext cx="533401" cy="453391"/>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27176919"/>
              </p:ext>
            </p:extLst>
          </p:nvPr>
        </p:nvGraphicFramePr>
        <p:xfrm>
          <a:off x="2857420" y="5172080"/>
          <a:ext cx="266700" cy="517605"/>
        </p:xfrm>
        <a:graphic>
          <a:graphicData uri="http://schemas.openxmlformats.org/presentationml/2006/ole">
            <mc:AlternateContent xmlns:mc="http://schemas.openxmlformats.org/markup-compatibility/2006">
              <mc:Choice xmlns:v="urn:schemas-microsoft-com:vml" Requires="v">
                <p:oleObj spid="_x0000_s65548" name="Equation" r:id="rId11" imgW="88560" imgH="164880" progId="Equation.DSMT4">
                  <p:embed/>
                </p:oleObj>
              </mc:Choice>
              <mc:Fallback>
                <p:oleObj name="Equation" r:id="rId11" imgW="88560" imgH="164880" progId="Equation.DSMT4">
                  <p:embed/>
                  <p:pic>
                    <p:nvPicPr>
                      <p:cNvPr id="0" name=""/>
                      <p:cNvPicPr>
                        <a:picLocks noChangeAspect="1" noChangeArrowheads="1"/>
                      </p:cNvPicPr>
                      <p:nvPr/>
                    </p:nvPicPr>
                    <p:blipFill>
                      <a:blip r:embed="rId12"/>
                      <a:srcRect/>
                      <a:stretch>
                        <a:fillRect/>
                      </a:stretch>
                    </p:blipFill>
                    <p:spPr bwMode="auto">
                      <a:xfrm>
                        <a:off x="2857420" y="5172080"/>
                        <a:ext cx="266700" cy="517605"/>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90079680"/>
              </p:ext>
            </p:extLst>
          </p:nvPr>
        </p:nvGraphicFramePr>
        <p:xfrm>
          <a:off x="9296400" y="5011782"/>
          <a:ext cx="457200" cy="1035842"/>
        </p:xfrm>
        <a:graphic>
          <a:graphicData uri="http://schemas.openxmlformats.org/presentationml/2006/ole">
            <mc:AlternateContent xmlns:mc="http://schemas.openxmlformats.org/markup-compatibility/2006">
              <mc:Choice xmlns:v="urn:schemas-microsoft-com:vml" Requires="v">
                <p:oleObj spid="_x0000_s65549" name="Equation" r:id="rId13" imgW="152280" imgH="393480" progId="Equation.DSMT4">
                  <p:embed/>
                </p:oleObj>
              </mc:Choice>
              <mc:Fallback>
                <p:oleObj name="Equation" r:id="rId13" imgW="152280" imgH="393480" progId="Equation.DSMT4">
                  <p:embed/>
                  <p:pic>
                    <p:nvPicPr>
                      <p:cNvPr id="0" name=""/>
                      <p:cNvPicPr>
                        <a:picLocks noChangeAspect="1" noChangeArrowheads="1"/>
                      </p:cNvPicPr>
                      <p:nvPr/>
                    </p:nvPicPr>
                    <p:blipFill>
                      <a:blip r:embed="rId14"/>
                      <a:srcRect/>
                      <a:stretch>
                        <a:fillRect/>
                      </a:stretch>
                    </p:blipFill>
                    <p:spPr bwMode="auto">
                      <a:xfrm>
                        <a:off x="9296400" y="5011782"/>
                        <a:ext cx="457200" cy="1035842"/>
                      </a:xfrm>
                      <a:prstGeom prst="rect">
                        <a:avLst/>
                      </a:prstGeom>
                      <a:noFill/>
                    </p:spPr>
                  </p:pic>
                </p:oleObj>
              </mc:Fallback>
            </mc:AlternateContent>
          </a:graphicData>
        </a:graphic>
      </p:graphicFrame>
    </p:spTree>
    <p:extLst>
      <p:ext uri="{BB962C8B-B14F-4D97-AF65-F5344CB8AC3E}">
        <p14:creationId xmlns:p14="http://schemas.microsoft.com/office/powerpoint/2010/main" val="23488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F505B990-03FF-4E6D-A02C-0EC3C5B43B20}"/>
              </a:ext>
            </a:extLst>
          </p:cNvPr>
          <p:cNvSpPr/>
          <p:nvPr/>
        </p:nvSpPr>
        <p:spPr>
          <a:xfrm>
            <a:off x="2819400" y="644434"/>
            <a:ext cx="7543800" cy="9144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3200" dirty="0">
              <a:solidFill>
                <a:srgbClr val="CC3399"/>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56EE8DC6-B340-440E-A70A-6B6718A91BC5}"/>
              </a:ext>
            </a:extLst>
          </p:cNvPr>
          <p:cNvSpPr/>
          <p:nvPr/>
        </p:nvSpPr>
        <p:spPr>
          <a:xfrm>
            <a:off x="859971" y="3429000"/>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A. </a:t>
            </a:r>
          </a:p>
        </p:txBody>
      </p:sp>
      <p:sp>
        <p:nvSpPr>
          <p:cNvPr id="11" name="Rectangle: Rounded Corners 10">
            <a:extLst>
              <a:ext uri="{FF2B5EF4-FFF2-40B4-BE49-F238E27FC236}">
                <a16:creationId xmlns:a16="http://schemas.microsoft.com/office/drawing/2014/main" xmlns="" id="{59717921-209B-453E-B8E7-5695525644C7}"/>
              </a:ext>
            </a:extLst>
          </p:cNvPr>
          <p:cNvSpPr/>
          <p:nvPr/>
        </p:nvSpPr>
        <p:spPr>
          <a:xfrm>
            <a:off x="859971" y="5011783"/>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C. </a:t>
            </a:r>
          </a:p>
        </p:txBody>
      </p:sp>
      <p:sp>
        <p:nvSpPr>
          <p:cNvPr id="12" name="Rectangle: Rounded Corners 11">
            <a:extLst>
              <a:ext uri="{FF2B5EF4-FFF2-40B4-BE49-F238E27FC236}">
                <a16:creationId xmlns:a16="http://schemas.microsoft.com/office/drawing/2014/main" xmlns="" id="{25E2B532-5AC1-4546-A917-B793F8403AA1}"/>
              </a:ext>
            </a:extLst>
          </p:cNvPr>
          <p:cNvSpPr/>
          <p:nvPr/>
        </p:nvSpPr>
        <p:spPr>
          <a:xfrm>
            <a:off x="7204910" y="3429000"/>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B. </a:t>
            </a:r>
          </a:p>
        </p:txBody>
      </p:sp>
      <p:sp>
        <p:nvSpPr>
          <p:cNvPr id="13" name="Rectangle: Rounded Corners 12">
            <a:extLst>
              <a:ext uri="{FF2B5EF4-FFF2-40B4-BE49-F238E27FC236}">
                <a16:creationId xmlns:a16="http://schemas.microsoft.com/office/drawing/2014/main" xmlns="" id="{AE17D198-35B8-4567-B40B-6769389E7FF5}"/>
              </a:ext>
            </a:extLst>
          </p:cNvPr>
          <p:cNvSpPr/>
          <p:nvPr/>
        </p:nvSpPr>
        <p:spPr>
          <a:xfrm>
            <a:off x="7204910" y="5011783"/>
            <a:ext cx="3505200" cy="838200"/>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D. </a:t>
            </a:r>
          </a:p>
        </p:txBody>
      </p:sp>
      <p:sp>
        <p:nvSpPr>
          <p:cNvPr id="14" name="Rectangle: Rounded Corners 13">
            <a:extLst>
              <a:ext uri="{FF2B5EF4-FFF2-40B4-BE49-F238E27FC236}">
                <a16:creationId xmlns:a16="http://schemas.microsoft.com/office/drawing/2014/main" xmlns="" id="{44F6C1D8-3055-4748-BB58-BA3EB62C2C5C}"/>
              </a:ext>
            </a:extLst>
          </p:cNvPr>
          <p:cNvSpPr/>
          <p:nvPr/>
        </p:nvSpPr>
        <p:spPr>
          <a:xfrm>
            <a:off x="7204910" y="3429000"/>
            <a:ext cx="3505200" cy="838200"/>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r>
              <a:rPr lang="en-US" sz="3200" dirty="0">
                <a:solidFill>
                  <a:srgbClr val="002060"/>
                </a:solidFill>
                <a:latin typeface="Times New Roman" panose="02020603050405020304" pitchFamily="18" charset="0"/>
                <a:cs typeface="Times New Roman" panose="02020603050405020304" pitchFamily="18" charset="0"/>
              </a:rPr>
              <a:t>B</a:t>
            </a:r>
            <a:r>
              <a:rPr lang="en-US" sz="3200" dirty="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3087124" y="786322"/>
            <a:ext cx="52309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96086460"/>
              </p:ext>
            </p:extLst>
          </p:nvPr>
        </p:nvGraphicFramePr>
        <p:xfrm>
          <a:off x="8231978" y="753234"/>
          <a:ext cx="1308897" cy="560955"/>
        </p:xfrm>
        <a:graphic>
          <a:graphicData uri="http://schemas.openxmlformats.org/presentationml/2006/ole">
            <mc:AlternateContent xmlns:mc="http://schemas.openxmlformats.org/markup-compatibility/2006">
              <mc:Choice xmlns:v="urn:schemas-microsoft-com:vml" Requires="v">
                <p:oleObj spid="_x0000_s66567" name="Equation" r:id="rId3" imgW="469696" imgH="203112" progId="Equation.DSMT4">
                  <p:embed/>
                </p:oleObj>
              </mc:Choice>
              <mc:Fallback>
                <p:oleObj name="Equation" r:id="rId3" imgW="469696"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978" y="753234"/>
                        <a:ext cx="1308897" cy="560955"/>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80851149"/>
              </p:ext>
            </p:extLst>
          </p:nvPr>
        </p:nvGraphicFramePr>
        <p:xfrm>
          <a:off x="2866385" y="3569677"/>
          <a:ext cx="381000" cy="556846"/>
        </p:xfrm>
        <a:graphic>
          <a:graphicData uri="http://schemas.openxmlformats.org/presentationml/2006/ole">
            <mc:AlternateContent xmlns:mc="http://schemas.openxmlformats.org/markup-compatibility/2006">
              <mc:Choice xmlns:v="urn:schemas-microsoft-com:vml" Requires="v">
                <p:oleObj spid="_x0000_s66568" name="Equation" r:id="rId5" imgW="126725" imgH="177415" progId="Equation.DSMT4">
                  <p:embed/>
                </p:oleObj>
              </mc:Choice>
              <mc:Fallback>
                <p:oleObj name="Equation" r:id="rId5" imgW="126725" imgH="17741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6385" y="3569677"/>
                        <a:ext cx="381000" cy="556846"/>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20897335"/>
              </p:ext>
            </p:extLst>
          </p:nvPr>
        </p:nvGraphicFramePr>
        <p:xfrm>
          <a:off x="2973388" y="5167313"/>
          <a:ext cx="381000" cy="517525"/>
        </p:xfrm>
        <a:graphic>
          <a:graphicData uri="http://schemas.openxmlformats.org/presentationml/2006/ole">
            <mc:AlternateContent xmlns:mc="http://schemas.openxmlformats.org/markup-compatibility/2006">
              <mc:Choice xmlns:v="urn:schemas-microsoft-com:vml" Requires="v">
                <p:oleObj spid="_x0000_s66569" name="Equation" r:id="rId7" imgW="126720" imgH="164880" progId="Equation.DSMT4">
                  <p:embed/>
                </p:oleObj>
              </mc:Choice>
              <mc:Fallback>
                <p:oleObj name="Equation" r:id="rId7" imgW="126720" imgH="164880" progId="Equation.DSMT4">
                  <p:embed/>
                  <p:pic>
                    <p:nvPicPr>
                      <p:cNvPr id="0" name=""/>
                      <p:cNvPicPr>
                        <a:picLocks noChangeAspect="1" noChangeArrowheads="1"/>
                      </p:cNvPicPr>
                      <p:nvPr/>
                    </p:nvPicPr>
                    <p:blipFill>
                      <a:blip r:embed="rId8"/>
                      <a:srcRect/>
                      <a:stretch>
                        <a:fillRect/>
                      </a:stretch>
                    </p:blipFill>
                    <p:spPr bwMode="auto">
                      <a:xfrm>
                        <a:off x="2973388" y="5167313"/>
                        <a:ext cx="381000" cy="517525"/>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000069894"/>
              </p:ext>
            </p:extLst>
          </p:nvPr>
        </p:nvGraphicFramePr>
        <p:xfrm>
          <a:off x="9369425" y="5153025"/>
          <a:ext cx="342900" cy="555625"/>
        </p:xfrm>
        <a:graphic>
          <a:graphicData uri="http://schemas.openxmlformats.org/presentationml/2006/ole">
            <mc:AlternateContent xmlns:mc="http://schemas.openxmlformats.org/markup-compatibility/2006">
              <mc:Choice xmlns:v="urn:schemas-microsoft-com:vml" Requires="v">
                <p:oleObj spid="_x0000_s66570" name="Equation" r:id="rId9" imgW="114120" imgH="177480" progId="Equation.DSMT4">
                  <p:embed/>
                </p:oleObj>
              </mc:Choice>
              <mc:Fallback>
                <p:oleObj name="Equation" r:id="rId9" imgW="114120" imgH="177480" progId="Equation.DSMT4">
                  <p:embed/>
                  <p:pic>
                    <p:nvPicPr>
                      <p:cNvPr id="0" name=""/>
                      <p:cNvPicPr>
                        <a:picLocks noChangeAspect="1" noChangeArrowheads="1"/>
                      </p:cNvPicPr>
                      <p:nvPr/>
                    </p:nvPicPr>
                    <p:blipFill>
                      <a:blip r:embed="rId10"/>
                      <a:srcRect/>
                      <a:stretch>
                        <a:fillRect/>
                      </a:stretch>
                    </p:blipFill>
                    <p:spPr bwMode="auto">
                      <a:xfrm>
                        <a:off x="9369425" y="5153025"/>
                        <a:ext cx="342900" cy="555625"/>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245465913"/>
              </p:ext>
            </p:extLst>
          </p:nvPr>
        </p:nvGraphicFramePr>
        <p:xfrm>
          <a:off x="9407525" y="3589338"/>
          <a:ext cx="266700" cy="515937"/>
        </p:xfrm>
        <a:graphic>
          <a:graphicData uri="http://schemas.openxmlformats.org/presentationml/2006/ole">
            <mc:AlternateContent xmlns:mc="http://schemas.openxmlformats.org/markup-compatibility/2006">
              <mc:Choice xmlns:v="urn:schemas-microsoft-com:vml" Requires="v">
                <p:oleObj spid="_x0000_s66571" name="Equation" r:id="rId11" imgW="88560" imgH="164880" progId="Equation.DSMT4">
                  <p:embed/>
                </p:oleObj>
              </mc:Choice>
              <mc:Fallback>
                <p:oleObj name="Equation" r:id="rId11" imgW="88560" imgH="164880" progId="Equation.DSMT4">
                  <p:embed/>
                  <p:pic>
                    <p:nvPicPr>
                      <p:cNvPr id="0" name=""/>
                      <p:cNvPicPr>
                        <a:picLocks noChangeAspect="1" noChangeArrowheads="1"/>
                      </p:cNvPicPr>
                      <p:nvPr/>
                    </p:nvPicPr>
                    <p:blipFill>
                      <a:blip r:embed="rId12"/>
                      <a:srcRect/>
                      <a:stretch>
                        <a:fillRect/>
                      </a:stretch>
                    </p:blipFill>
                    <p:spPr bwMode="auto">
                      <a:xfrm>
                        <a:off x="9407525" y="3589338"/>
                        <a:ext cx="266700" cy="515937"/>
                      </a:xfrm>
                      <a:prstGeom prst="rect">
                        <a:avLst/>
                      </a:prstGeom>
                      <a:noFill/>
                    </p:spPr>
                  </p:pic>
                </p:oleObj>
              </mc:Fallback>
            </mc:AlternateContent>
          </a:graphicData>
        </a:graphic>
      </p:graphicFrame>
    </p:spTree>
    <p:extLst>
      <p:ext uri="{BB962C8B-B14F-4D97-AF65-F5344CB8AC3E}">
        <p14:creationId xmlns:p14="http://schemas.microsoft.com/office/powerpoint/2010/main" val="245779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126251512"/>
              </p:ext>
            </p:extLst>
          </p:nvPr>
        </p:nvGraphicFramePr>
        <p:xfrm>
          <a:off x="8305800" y="1113682"/>
          <a:ext cx="2312610" cy="630712"/>
        </p:xfrm>
        <a:graphic>
          <a:graphicData uri="http://schemas.openxmlformats.org/presentationml/2006/ole">
            <mc:AlternateContent xmlns:mc="http://schemas.openxmlformats.org/markup-compatibility/2006">
              <mc:Choice xmlns:v="urn:schemas-microsoft-com:vml" Requires="v">
                <p:oleObj spid="_x0000_s67591" name="Equation" r:id="rId3" imgW="939392" imgH="253890" progId="Equation.DSMT4">
                  <p:embed/>
                </p:oleObj>
              </mc:Choice>
              <mc:Fallback>
                <p:oleObj name="Equation" r:id="rId3" imgW="939392"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113682"/>
                        <a:ext cx="2312610" cy="630712"/>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58575153"/>
              </p:ext>
            </p:extLst>
          </p:nvPr>
        </p:nvGraphicFramePr>
        <p:xfrm>
          <a:off x="4226811" y="1766358"/>
          <a:ext cx="962025" cy="494012"/>
        </p:xfrm>
        <a:graphic>
          <a:graphicData uri="http://schemas.openxmlformats.org/presentationml/2006/ole">
            <mc:AlternateContent xmlns:mc="http://schemas.openxmlformats.org/markup-compatibility/2006">
              <mc:Choice xmlns:v="urn:schemas-microsoft-com:vml" Requires="v">
                <p:oleObj spid="_x0000_s67592" name="Equation" r:id="rId5" imgW="355138" imgH="177569" progId="Equation.DSMT4">
                  <p:embed/>
                </p:oleObj>
              </mc:Choice>
              <mc:Fallback>
                <p:oleObj name="Equation" r:id="rId5" imgW="355138" imgH="17756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6811" y="1766358"/>
                        <a:ext cx="962025" cy="49401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07463340"/>
              </p:ext>
            </p:extLst>
          </p:nvPr>
        </p:nvGraphicFramePr>
        <p:xfrm>
          <a:off x="6046220" y="2458906"/>
          <a:ext cx="2631659" cy="542403"/>
        </p:xfrm>
        <a:graphic>
          <a:graphicData uri="http://schemas.openxmlformats.org/presentationml/2006/ole">
            <mc:AlternateContent xmlns:mc="http://schemas.openxmlformats.org/markup-compatibility/2006">
              <mc:Choice xmlns:v="urn:schemas-microsoft-com:vml" Requires="v">
                <p:oleObj spid="_x0000_s67593" name="Equation" r:id="rId7" imgW="1244600" imgH="254000" progId="Equation.DSMT4">
                  <p:embed/>
                </p:oleObj>
              </mc:Choice>
              <mc:Fallback>
                <p:oleObj name="Equation" r:id="rId7" imgW="12446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6220" y="2458906"/>
                        <a:ext cx="2631659" cy="542403"/>
                      </a:xfrm>
                      <a:prstGeom prst="rect">
                        <a:avLst/>
                      </a:prstGeom>
                      <a:noFill/>
                    </p:spPr>
                  </p:pic>
                </p:oleObj>
              </mc:Fallback>
            </mc:AlternateContent>
          </a:graphicData>
        </a:graphic>
      </p:graphicFrame>
      <p:sp>
        <p:nvSpPr>
          <p:cNvPr id="7" name="Rectangle 4"/>
          <p:cNvSpPr>
            <a:spLocks noChangeArrowheads="1"/>
          </p:cNvSpPr>
          <p:nvPr/>
        </p:nvSpPr>
        <p:spPr bwMode="auto">
          <a:xfrm>
            <a:off x="2057400" y="213829"/>
            <a:ext cx="72571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p>
        </p:txBody>
      </p:sp>
      <p:sp>
        <p:nvSpPr>
          <p:cNvPr id="8" name="Rectangle 5"/>
          <p:cNvSpPr>
            <a:spLocks noChangeArrowheads="1"/>
          </p:cNvSpPr>
          <p:nvPr/>
        </p:nvSpPr>
        <p:spPr bwMode="auto">
          <a:xfrm>
            <a:off x="590522" y="1720976"/>
            <a:ext cx="37625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610116" y="2358506"/>
            <a:ext cx="54361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0116" y="1083447"/>
            <a:ext cx="7869462" cy="584775"/>
          </a:xfrm>
          <a:prstGeom prst="rect">
            <a:avLst/>
          </a:prstGeom>
        </p:spPr>
        <p:txBody>
          <a:bodyPr wrap="none">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1" name="Rectangle 11"/>
          <p:cNvSpPr>
            <a:spLocks noChangeArrowheads="1"/>
          </p:cNvSpPr>
          <p:nvPr/>
        </p:nvSpPr>
        <p:spPr bwMode="auto">
          <a:xfrm>
            <a:off x="4677343" y="3007840"/>
            <a:ext cx="1198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alt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 </a:t>
            </a:r>
            <a:endParaRPr lang="en-US" altLang="en-US" sz="3200"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82134942"/>
              </p:ext>
            </p:extLst>
          </p:nvPr>
        </p:nvGraphicFramePr>
        <p:xfrm>
          <a:off x="1635422" y="4166848"/>
          <a:ext cx="4803233" cy="678991"/>
        </p:xfrm>
        <a:graphic>
          <a:graphicData uri="http://schemas.openxmlformats.org/presentationml/2006/ole">
            <mc:AlternateContent xmlns:mc="http://schemas.openxmlformats.org/markup-compatibility/2006">
              <mc:Choice xmlns:v="urn:schemas-microsoft-com:vml" Requires="v">
                <p:oleObj spid="_x0000_s67594" name="Equation" r:id="rId9" imgW="1815312" imgH="253890" progId="Equation.DSMT4">
                  <p:embed/>
                </p:oleObj>
              </mc:Choice>
              <mc:Fallback>
                <p:oleObj name="Equation" r:id="rId9" imgW="1815312"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422" y="4166848"/>
                        <a:ext cx="4803233" cy="678991"/>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14094586"/>
              </p:ext>
            </p:extLst>
          </p:nvPr>
        </p:nvGraphicFramePr>
        <p:xfrm>
          <a:off x="5001056" y="4923222"/>
          <a:ext cx="874466" cy="605399"/>
        </p:xfrm>
        <a:graphic>
          <a:graphicData uri="http://schemas.openxmlformats.org/presentationml/2006/ole">
            <mc:AlternateContent xmlns:mc="http://schemas.openxmlformats.org/markup-compatibility/2006">
              <mc:Choice xmlns:v="urn:schemas-microsoft-com:vml" Requires="v">
                <p:oleObj spid="_x0000_s67595" name="Equation" r:id="rId11" imgW="368140" imgH="253890" progId="Equation.DSMT4">
                  <p:embed/>
                </p:oleObj>
              </mc:Choice>
              <mc:Fallback>
                <p:oleObj name="Equation" r:id="rId11" imgW="368140" imgH="25389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1056" y="4923222"/>
                        <a:ext cx="874466" cy="605399"/>
                      </a:xfrm>
                      <a:prstGeom prst="rect">
                        <a:avLst/>
                      </a:prstGeom>
                      <a:noFill/>
                    </p:spPr>
                  </p:pic>
                </p:oleObj>
              </mc:Fallback>
            </mc:AlternateContent>
          </a:graphicData>
        </a:graphic>
      </p:graphicFrame>
      <p:sp>
        <p:nvSpPr>
          <p:cNvPr id="14" name="Rectangle 12"/>
          <p:cNvSpPr>
            <a:spLocks noChangeArrowheads="1"/>
          </p:cNvSpPr>
          <p:nvPr/>
        </p:nvSpPr>
        <p:spPr bwMode="auto">
          <a:xfrm>
            <a:off x="1752600" y="3546448"/>
            <a:ext cx="45688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5" name="Rectangle 13"/>
          <p:cNvSpPr>
            <a:spLocks noChangeArrowheads="1"/>
          </p:cNvSpPr>
          <p:nvPr/>
        </p:nvSpPr>
        <p:spPr bwMode="auto">
          <a:xfrm>
            <a:off x="1447800" y="4881464"/>
            <a:ext cx="36006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prstClr val="black"/>
              </a:solidFill>
              <a:latin typeface="Times New Roman" panose="02020603050405020304" pitchFamily="18" charset="0"/>
              <a:cs typeface="Times New Roman" panose="02020603050405020304" pitchFamily="18" charset="0"/>
            </a:endParaRPr>
          </a:p>
        </p:txBody>
      </p:sp>
      <p:sp>
        <p:nvSpPr>
          <p:cNvPr id="16" name="Rectangle 14"/>
          <p:cNvSpPr>
            <a:spLocks noChangeArrowheads="1"/>
          </p:cNvSpPr>
          <p:nvPr/>
        </p:nvSpPr>
        <p:spPr bwMode="auto">
          <a:xfrm>
            <a:off x="5875683" y="4933533"/>
            <a:ext cx="8915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altLang="en-US" sz="32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5219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4BE8AC1D-409B-482A-816C-72DDAF3E7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c 6" descr="Suburban scene with solid fill">
            <a:extLst>
              <a:ext uri="{FF2B5EF4-FFF2-40B4-BE49-F238E27FC236}">
                <a16:creationId xmlns:a16="http://schemas.microsoft.com/office/drawing/2014/main" xmlns="" id="{F4F812AA-6FD6-4CA6-B316-957E1D73F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334000" y="0"/>
            <a:ext cx="1828800" cy="1295400"/>
          </a:xfrm>
          <a:prstGeom prst="rect">
            <a:avLst/>
          </a:prstGeom>
        </p:spPr>
      </p:pic>
      <p:sp>
        <p:nvSpPr>
          <p:cNvPr id="2" name="Rectangle 1"/>
          <p:cNvSpPr/>
          <p:nvPr/>
        </p:nvSpPr>
        <p:spPr>
          <a:xfrm>
            <a:off x="2514600" y="1317171"/>
            <a:ext cx="8686800" cy="3170099"/>
          </a:xfrm>
          <a:prstGeom prst="rect">
            <a:avLst/>
          </a:prstGeom>
        </p:spPr>
        <p:txBody>
          <a:bodyPr wrap="square">
            <a:spAutoFit/>
          </a:bodyPr>
          <a:lstStyle/>
          <a:p>
            <a:pPr algn="ctr" defTabSz="457200" eaLnBrk="1" fontAlgn="auto" hangingPunct="1">
              <a:spcBef>
                <a:spcPts val="0"/>
              </a:spcBef>
              <a:spcAft>
                <a:spcPts val="0"/>
              </a:spcAft>
            </a:pPr>
            <a:r>
              <a:rPr lang="en-US" sz="4000" b="1" dirty="0" err="1">
                <a:solidFill>
                  <a:prstClr val="black"/>
                </a:solidFill>
                <a:latin typeface="Times New Roman" panose="02020603050405020304" pitchFamily="18" charset="0"/>
                <a:ea typeface="Times New Roman" panose="02020603050405020304" pitchFamily="18" charset="0"/>
              </a:rPr>
              <a:t>Hướng</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dẫn</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về</a:t>
            </a:r>
            <a:r>
              <a:rPr lang="en-US" sz="4000" b="1" dirty="0">
                <a:solidFill>
                  <a:prstClr val="black"/>
                </a:solidFill>
                <a:latin typeface="Times New Roman" panose="02020603050405020304" pitchFamily="18" charset="0"/>
                <a:ea typeface="Times New Roman" panose="02020603050405020304" pitchFamily="18" charset="0"/>
              </a:rPr>
              <a:t> </a:t>
            </a:r>
            <a:r>
              <a:rPr lang="en-US" sz="4000" b="1" dirty="0" err="1">
                <a:solidFill>
                  <a:prstClr val="black"/>
                </a:solidFill>
                <a:latin typeface="Times New Roman" panose="02020603050405020304" pitchFamily="18" charset="0"/>
                <a:ea typeface="Times New Roman" panose="02020603050405020304" pitchFamily="18" charset="0"/>
              </a:rPr>
              <a:t>nhà</a:t>
            </a:r>
            <a:r>
              <a:rPr lang="en-US" sz="4000" b="1" dirty="0">
                <a:solidFill>
                  <a:prstClr val="black"/>
                </a:solidFill>
                <a:latin typeface="Times New Roman" panose="02020603050405020304" pitchFamily="18" charset="0"/>
                <a:ea typeface="Times New Roman" panose="02020603050405020304" pitchFamily="18" charset="0"/>
              </a:rPr>
              <a:t>:</a:t>
            </a:r>
          </a:p>
          <a:p>
            <a:pPr marL="342900" indent="-342900" algn="just" defTabSz="457200" eaLnBrk="1" fontAlgn="auto" hangingPunct="1">
              <a:spcBef>
                <a:spcPts val="0"/>
              </a:spcBef>
              <a:spcAft>
                <a:spcPts val="0"/>
              </a:spcAft>
              <a:buFont typeface="Times New Roman" panose="02020603050405020304" pitchFamily="18" charset="0"/>
              <a:buChar char="-"/>
            </a:pPr>
            <a:r>
              <a:rPr lang="en-US" sz="3200" b="1" dirty="0" err="1">
                <a:solidFill>
                  <a:srgbClr val="7030A0"/>
                </a:solidFill>
                <a:latin typeface="Times New Roman" panose="02020603050405020304" pitchFamily="18" charset="0"/>
                <a:ea typeface="Times New Roman" panose="02020603050405020304" pitchFamily="18" charset="0"/>
              </a:rPr>
              <a:t>Xem</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lại</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nội</a:t>
            </a:r>
            <a:r>
              <a:rPr lang="en-US" sz="3200" b="1" dirty="0">
                <a:solidFill>
                  <a:srgbClr val="7030A0"/>
                </a:solidFill>
                <a:latin typeface="Times New Roman" panose="02020603050405020304" pitchFamily="18" charset="0"/>
                <a:ea typeface="Times New Roman" panose="02020603050405020304" pitchFamily="18" charset="0"/>
              </a:rPr>
              <a:t> dung </a:t>
            </a:r>
            <a:r>
              <a:rPr lang="en-US" sz="3200" b="1" dirty="0" err="1">
                <a:solidFill>
                  <a:srgbClr val="7030A0"/>
                </a:solidFill>
                <a:latin typeface="Times New Roman" panose="02020603050405020304" pitchFamily="18" charset="0"/>
                <a:ea typeface="Times New Roman" panose="02020603050405020304" pitchFamily="18" charset="0"/>
              </a:rPr>
              <a:t>nghiệm</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của</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đa</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thức</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một</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biến</a:t>
            </a:r>
            <a:r>
              <a:rPr lang="en-US" sz="3200" b="1" dirty="0">
                <a:solidFill>
                  <a:srgbClr val="7030A0"/>
                </a:solidFill>
                <a:latin typeface="Times New Roman" panose="02020603050405020304" pitchFamily="18" charset="0"/>
                <a:ea typeface="Times New Roman" panose="02020603050405020304" pitchFamily="18" charset="0"/>
              </a:rPr>
              <a:t>.</a:t>
            </a:r>
          </a:p>
          <a:p>
            <a:pPr marL="342900" indent="-342900" algn="just" defTabSz="457200" eaLnBrk="1" fontAlgn="auto" hangingPunct="1">
              <a:spcBef>
                <a:spcPts val="0"/>
              </a:spcBef>
              <a:spcAft>
                <a:spcPts val="0"/>
              </a:spcAft>
              <a:buFont typeface="Times New Roman" panose="02020603050405020304" pitchFamily="18" charset="0"/>
              <a:buChar char="-"/>
            </a:pPr>
            <a:r>
              <a:rPr lang="en-US" sz="3200" b="1" dirty="0" err="1">
                <a:solidFill>
                  <a:srgbClr val="7030A0"/>
                </a:solidFill>
                <a:latin typeface="Times New Roman" panose="02020603050405020304" pitchFamily="18" charset="0"/>
                <a:ea typeface="Times New Roman" panose="02020603050405020304" pitchFamily="18" charset="0"/>
              </a:rPr>
              <a:t>Làm</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các</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bài</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tập</a:t>
            </a:r>
            <a:r>
              <a:rPr lang="en-US" sz="3200" b="1" dirty="0">
                <a:solidFill>
                  <a:srgbClr val="7030A0"/>
                </a:solidFill>
                <a:latin typeface="Times New Roman" panose="02020603050405020304" pitchFamily="18" charset="0"/>
                <a:ea typeface="Times New Roman" panose="02020603050405020304" pitchFamily="18" charset="0"/>
              </a:rPr>
              <a:t> 9-12 </a:t>
            </a:r>
            <a:r>
              <a:rPr lang="en-US" sz="3200" b="1" dirty="0" err="1">
                <a:solidFill>
                  <a:srgbClr val="7030A0"/>
                </a:solidFill>
                <a:latin typeface="Times New Roman" panose="02020603050405020304" pitchFamily="18" charset="0"/>
                <a:ea typeface="Times New Roman" panose="02020603050405020304" pitchFamily="18" charset="0"/>
              </a:rPr>
              <a:t>sgk</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trang</a:t>
            </a:r>
            <a:r>
              <a:rPr lang="en-US" sz="3200" b="1" dirty="0">
                <a:solidFill>
                  <a:srgbClr val="7030A0"/>
                </a:solidFill>
                <a:latin typeface="Times New Roman" panose="02020603050405020304" pitchFamily="18" charset="0"/>
                <a:ea typeface="Times New Roman" panose="02020603050405020304" pitchFamily="18" charset="0"/>
              </a:rPr>
              <a:t> 32.</a:t>
            </a:r>
          </a:p>
          <a:p>
            <a:pPr marL="342900" indent="-342900" algn="just" defTabSz="457200" eaLnBrk="1" fontAlgn="auto" hangingPunct="1">
              <a:spcBef>
                <a:spcPts val="0"/>
              </a:spcBef>
              <a:spcAft>
                <a:spcPts val="0"/>
              </a:spcAft>
              <a:buFont typeface="Times New Roman" panose="02020603050405020304" pitchFamily="18" charset="0"/>
              <a:buChar char="-"/>
            </a:pPr>
            <a:r>
              <a:rPr lang="en-US" sz="3200" b="1" dirty="0" err="1">
                <a:solidFill>
                  <a:srgbClr val="7030A0"/>
                </a:solidFill>
                <a:latin typeface="Times New Roman" panose="02020603050405020304" pitchFamily="18" charset="0"/>
                <a:ea typeface="Times New Roman" panose="02020603050405020304" pitchFamily="18" charset="0"/>
              </a:rPr>
              <a:t>Xem</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nội</a:t>
            </a:r>
            <a:r>
              <a:rPr lang="en-US" sz="3200" b="1" dirty="0">
                <a:solidFill>
                  <a:srgbClr val="7030A0"/>
                </a:solidFill>
                <a:latin typeface="Times New Roman" panose="02020603050405020304" pitchFamily="18" charset="0"/>
                <a:ea typeface="Times New Roman" panose="02020603050405020304" pitchFamily="18" charset="0"/>
              </a:rPr>
              <a:t> dung </a:t>
            </a:r>
            <a:r>
              <a:rPr lang="en-US" sz="3200" b="1" dirty="0" err="1">
                <a:solidFill>
                  <a:srgbClr val="7030A0"/>
                </a:solidFill>
                <a:latin typeface="Times New Roman" panose="02020603050405020304" pitchFamily="18" charset="0"/>
                <a:ea typeface="Times New Roman" panose="02020603050405020304" pitchFamily="18" charset="0"/>
              </a:rPr>
              <a:t>bài</a:t>
            </a:r>
            <a:r>
              <a:rPr lang="en-US" sz="3200" b="1" dirty="0">
                <a:solidFill>
                  <a:srgbClr val="7030A0"/>
                </a:solidFill>
                <a:latin typeface="Times New Roman" panose="02020603050405020304" pitchFamily="18" charset="0"/>
                <a:ea typeface="Times New Roman" panose="02020603050405020304" pitchFamily="18" charset="0"/>
              </a:rPr>
              <a:t> 3: </a:t>
            </a:r>
            <a:r>
              <a:rPr lang="en-US" sz="3200" b="1" dirty="0" err="1">
                <a:solidFill>
                  <a:srgbClr val="7030A0"/>
                </a:solidFill>
                <a:latin typeface="Times New Roman" panose="02020603050405020304" pitchFamily="18" charset="0"/>
                <a:ea typeface="Times New Roman" panose="02020603050405020304" pitchFamily="18" charset="0"/>
              </a:rPr>
              <a:t>Phép</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cộng</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và</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phép</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trừ</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đa</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thức</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một</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biến</a:t>
            </a:r>
            <a:r>
              <a:rPr lang="en-US" sz="3200" b="1" dirty="0">
                <a:solidFill>
                  <a:srgbClr val="7030A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584172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431800" y="685800"/>
            <a:ext cx="16208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05000"/>
              </a:lnSpc>
            </a:pPr>
            <a:r>
              <a:rPr lang="en-US" altLang="en-US" sz="3600" b="1" u="sng">
                <a:solidFill>
                  <a:srgbClr val="FF0000"/>
                </a:solidFill>
                <a:latin typeface="Times New Roman" pitchFamily="18" charset="0"/>
                <a:cs typeface="Times New Roman" pitchFamily="18" charset="0"/>
              </a:rPr>
              <a:t>Ví dụ 1</a:t>
            </a:r>
          </a:p>
        </p:txBody>
      </p:sp>
      <p:sp>
        <p:nvSpPr>
          <p:cNvPr id="5" name="Rectangle 4"/>
          <p:cNvSpPr/>
          <p:nvPr/>
        </p:nvSpPr>
        <p:spPr>
          <a:xfrm>
            <a:off x="2971800" y="60325"/>
            <a:ext cx="5562600" cy="584200"/>
          </a:xfrm>
          <a:prstGeom prst="rect">
            <a:avLst/>
          </a:prstGeom>
          <a:solidFill>
            <a:schemeClr val="accent5">
              <a:lumMod val="40000"/>
              <a:lumOff val="6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a:t>
            </a:r>
          </a:p>
        </p:txBody>
      </p:sp>
      <p:sp>
        <p:nvSpPr>
          <p:cNvPr id="3" name="Rectangle 5"/>
          <p:cNvSpPr>
            <a:spLocks noChangeArrowheads="1"/>
          </p:cNvSpPr>
          <p:nvPr/>
        </p:nvSpPr>
        <p:spPr bwMode="auto">
          <a:xfrm>
            <a:off x="1219200" y="175260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3557" name="Object 3"/>
          <p:cNvGraphicFramePr>
            <a:graphicFrameLocks noChangeAspect="1"/>
          </p:cNvGraphicFramePr>
          <p:nvPr/>
        </p:nvGraphicFramePr>
        <p:xfrm>
          <a:off x="436563" y="1431925"/>
          <a:ext cx="2565400" cy="582613"/>
        </p:xfrm>
        <a:graphic>
          <a:graphicData uri="http://schemas.openxmlformats.org/presentationml/2006/ole">
            <mc:AlternateContent xmlns:mc="http://schemas.openxmlformats.org/markup-compatibility/2006">
              <mc:Choice xmlns:v="urn:schemas-microsoft-com:vml" Requires="v">
                <p:oleObj spid="_x0000_s23568" name="Equation" r:id="rId3" imgW="787058" imgH="177723" progId="Equation.DSMT4">
                  <p:embed/>
                </p:oleObj>
              </mc:Choice>
              <mc:Fallback>
                <p:oleObj name="Equation" r:id="rId3" imgW="787058" imgH="177723"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431925"/>
                        <a:ext cx="2565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8" name="Object 7"/>
          <p:cNvGraphicFramePr>
            <a:graphicFrameLocks noChangeAspect="1"/>
          </p:cNvGraphicFramePr>
          <p:nvPr/>
        </p:nvGraphicFramePr>
        <p:xfrm>
          <a:off x="396875" y="3565525"/>
          <a:ext cx="3309938" cy="1371600"/>
        </p:xfrm>
        <a:graphic>
          <a:graphicData uri="http://schemas.openxmlformats.org/presentationml/2006/ole">
            <mc:AlternateContent xmlns:mc="http://schemas.openxmlformats.org/markup-compatibility/2006">
              <mc:Choice xmlns:v="urn:schemas-microsoft-com:vml" Requires="v">
                <p:oleObj spid="_x0000_s23569" name="Equation" r:id="rId5" imgW="1016000" imgH="419100" progId="Equation.DSMT4">
                  <p:embed/>
                </p:oleObj>
              </mc:Choice>
              <mc:Fallback>
                <p:oleObj name="Equation" r:id="rId5" imgW="1016000" imgH="4191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75" y="3565525"/>
                        <a:ext cx="33099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9" name="Object 8"/>
          <p:cNvGraphicFramePr>
            <a:graphicFrameLocks noChangeAspect="1"/>
          </p:cNvGraphicFramePr>
          <p:nvPr/>
        </p:nvGraphicFramePr>
        <p:xfrm>
          <a:off x="436563" y="2181225"/>
          <a:ext cx="2855912" cy="582613"/>
        </p:xfrm>
        <a:graphic>
          <a:graphicData uri="http://schemas.openxmlformats.org/presentationml/2006/ole">
            <mc:AlternateContent xmlns:mc="http://schemas.openxmlformats.org/markup-compatibility/2006">
              <mc:Choice xmlns:v="urn:schemas-microsoft-com:vml" Requires="v">
                <p:oleObj spid="_x0000_s23570" name="Equation" r:id="rId7" imgW="875920" imgH="177723" progId="Equation.DSMT4">
                  <p:embed/>
                </p:oleObj>
              </mc:Choice>
              <mc:Fallback>
                <p:oleObj name="Equation" r:id="rId7" imgW="875920" imgH="177723"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563" y="2181225"/>
                        <a:ext cx="28559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0" name="Object 9"/>
          <p:cNvGraphicFramePr>
            <a:graphicFrameLocks noChangeAspect="1"/>
          </p:cNvGraphicFramePr>
          <p:nvPr/>
        </p:nvGraphicFramePr>
        <p:xfrm>
          <a:off x="431800" y="2809875"/>
          <a:ext cx="2316163" cy="665163"/>
        </p:xfrm>
        <a:graphic>
          <a:graphicData uri="http://schemas.openxmlformats.org/presentationml/2006/ole">
            <mc:AlternateContent xmlns:mc="http://schemas.openxmlformats.org/markup-compatibility/2006">
              <mc:Choice xmlns:v="urn:schemas-microsoft-com:vml" Requires="v">
                <p:oleObj spid="_x0000_s23571" name="Equation" r:id="rId9" imgW="710891" imgH="203112" progId="Equation.DSMT4">
                  <p:embed/>
                </p:oleObj>
              </mc:Choice>
              <mc:Fallback>
                <p:oleObj name="Equation" r:id="rId9" imgW="710891" imgH="203112"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800" y="2809875"/>
                        <a:ext cx="23161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Connector 6"/>
          <p:cNvCxnSpPr/>
          <p:nvPr/>
        </p:nvCxnSpPr>
        <p:spPr>
          <a:xfrm>
            <a:off x="4419600" y="1004888"/>
            <a:ext cx="0" cy="53959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562" name="Rectangle 10"/>
          <p:cNvSpPr>
            <a:spLocks noChangeArrowheads="1"/>
          </p:cNvSpPr>
          <p:nvPr/>
        </p:nvSpPr>
        <p:spPr bwMode="auto">
          <a:xfrm>
            <a:off x="4870450" y="976313"/>
            <a:ext cx="690086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2106613" algn="l"/>
              </a:tabLst>
            </a:pPr>
            <a:r>
              <a:rPr lang="en-US" altLang="en-US" sz="3200" i="1">
                <a:latin typeface="Times New Roman" pitchFamily="18" charset="0"/>
                <a:cs typeface="Times New Roman" pitchFamily="18" charset="0"/>
              </a:rPr>
              <a:t>Nhận xét:</a:t>
            </a:r>
            <a:endParaRPr lang="en-US" altLang="en-US" sz="3200">
              <a:latin typeface="Times New Roman" pitchFamily="18" charset="0"/>
              <a:cs typeface="Times New Roman" pitchFamily="18" charset="0"/>
            </a:endParaRPr>
          </a:p>
          <a:p>
            <a:pPr>
              <a:tabLst>
                <a:tab pos="2106613" algn="l"/>
              </a:tabLst>
            </a:pPr>
            <a:r>
              <a:rPr lang="en-US" altLang="en-US" sz="3200">
                <a:latin typeface="Times New Roman" pitchFamily="18" charset="0"/>
                <a:cs typeface="Times New Roman" pitchFamily="18" charset="0"/>
              </a:rPr>
              <a:t>- Phép cộng và phép trừ hai đơn thức có cùng một biến chỉ thực hiện được khi biến có cùng số mũ.</a:t>
            </a:r>
          </a:p>
        </p:txBody>
      </p:sp>
      <p:sp>
        <p:nvSpPr>
          <p:cNvPr id="11" name="Rectangle 10"/>
          <p:cNvSpPr>
            <a:spLocks noChangeArrowheads="1"/>
          </p:cNvSpPr>
          <p:nvPr/>
        </p:nvSpPr>
        <p:spPr bwMode="auto">
          <a:xfrm>
            <a:off x="4833938" y="3163888"/>
            <a:ext cx="690086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2106613" algn="l"/>
              </a:tabLst>
            </a:pPr>
            <a:r>
              <a:rPr lang="en-US" altLang="en-US" sz="3200">
                <a:latin typeface="Times New Roman" pitchFamily="18" charset="0"/>
                <a:cs typeface="Times New Roman" pitchFamily="18" charset="0"/>
              </a:rPr>
              <a:t>- Phép chia của hai đơn thức có cùng một biến chỉ thực hiện được khi số mũ của biến trong đơn thức bị chia lớn hơn hoặc bằng số mũ của biến trong đơn thức chia.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down)">
                                      <p:cBhvr>
                                        <p:cTn id="12" dur="500"/>
                                        <p:tgtEl>
                                          <p:spTgt spid="235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wipe(down)">
                                      <p:cBhvr>
                                        <p:cTn id="17" dur="500"/>
                                        <p:tgtEl>
                                          <p:spTgt spid="235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3559"/>
                                        </p:tgtEl>
                                        <p:attrNameLst>
                                          <p:attrName>style.visibility</p:attrName>
                                        </p:attrNameLst>
                                      </p:cBhvr>
                                      <p:to>
                                        <p:strVal val="visible"/>
                                      </p:to>
                                    </p:set>
                                    <p:animEffect transition="in" filter="barn(inVertical)">
                                      <p:cBhvr>
                                        <p:cTn id="22" dur="500"/>
                                        <p:tgtEl>
                                          <p:spTgt spid="235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23560"/>
                                        </p:tgtEl>
                                        <p:attrNameLst>
                                          <p:attrName>style.visibility</p:attrName>
                                        </p:attrNameLst>
                                      </p:cBhvr>
                                      <p:to>
                                        <p:strVal val="visible"/>
                                      </p:to>
                                    </p:set>
                                    <p:animEffect transition="in" filter="fade">
                                      <p:cBhvr>
                                        <p:cTn id="27" dur="1000"/>
                                        <p:tgtEl>
                                          <p:spTgt spid="23560"/>
                                        </p:tgtEl>
                                      </p:cBhvr>
                                    </p:animEffect>
                                    <p:anim calcmode="lin" valueType="num">
                                      <p:cBhvr>
                                        <p:cTn id="28" dur="1000" fill="hold"/>
                                        <p:tgtEl>
                                          <p:spTgt spid="23560"/>
                                        </p:tgtEl>
                                        <p:attrNameLst>
                                          <p:attrName>ppt_x</p:attrName>
                                        </p:attrNameLst>
                                      </p:cBhvr>
                                      <p:tavLst>
                                        <p:tav tm="0">
                                          <p:val>
                                            <p:strVal val="#ppt_x"/>
                                          </p:val>
                                        </p:tav>
                                        <p:tav tm="100000">
                                          <p:val>
                                            <p:strVal val="#ppt_x"/>
                                          </p:val>
                                        </p:tav>
                                      </p:tavLst>
                                    </p:anim>
                                    <p:anim calcmode="lin" valueType="num">
                                      <p:cBhvr>
                                        <p:cTn id="29" dur="1000" fill="hold"/>
                                        <p:tgtEl>
                                          <p:spTgt spid="23560"/>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23558"/>
                                        </p:tgtEl>
                                        <p:attrNameLst>
                                          <p:attrName>style.visibility</p:attrName>
                                        </p:attrNameLst>
                                      </p:cBhvr>
                                      <p:to>
                                        <p:strVal val="visible"/>
                                      </p:to>
                                    </p:set>
                                    <p:animEffect transition="in" filter="barn(inVertical)">
                                      <p:cBhvr>
                                        <p:cTn id="34" dur="500"/>
                                        <p:tgtEl>
                                          <p:spTgt spid="2355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3562"/>
                                        </p:tgtEl>
                                        <p:attrNameLst>
                                          <p:attrName>style.visibility</p:attrName>
                                        </p:attrNameLst>
                                      </p:cBhvr>
                                      <p:to>
                                        <p:strVal val="visible"/>
                                      </p:to>
                                    </p:set>
                                    <p:animEffect transition="in" filter="wipe(down)">
                                      <p:cBhvr>
                                        <p:cTn id="39" dur="500"/>
                                        <p:tgtEl>
                                          <p:spTgt spid="2356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5" grpId="0" animBg="1"/>
      <p:bldP spid="2356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52400" y="838200"/>
            <a:ext cx="40655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05000"/>
              </a:lnSpc>
            </a:pPr>
            <a:r>
              <a:rPr lang="en-US" altLang="en-US" sz="3600" b="1" u="sng">
                <a:solidFill>
                  <a:srgbClr val="0000CC"/>
                </a:solidFill>
                <a:latin typeface="Times New Roman" pitchFamily="18" charset="0"/>
                <a:cs typeface="Times New Roman" pitchFamily="18" charset="0"/>
              </a:rPr>
              <a:t>1. Đa thức một biến</a:t>
            </a:r>
          </a:p>
        </p:txBody>
      </p:sp>
      <p:sp>
        <p:nvSpPr>
          <p:cNvPr id="5" name="Rectangle 4"/>
          <p:cNvSpPr/>
          <p:nvPr/>
        </p:nvSpPr>
        <p:spPr>
          <a:xfrm>
            <a:off x="2971800" y="60325"/>
            <a:ext cx="5562600" cy="584200"/>
          </a:xfrm>
          <a:prstGeom prst="rect">
            <a:avLst/>
          </a:prstGeom>
          <a:solidFill>
            <a:schemeClr val="accent5">
              <a:lumMod val="40000"/>
              <a:lumOff val="60000"/>
            </a:schemeClr>
          </a:solidFill>
        </p:spPr>
        <p:txBody>
          <a:bodyPr>
            <a:spAutoFit/>
          </a:bodyPr>
          <a:lstStyle/>
          <a:p>
            <a:pPr algn="ctr">
              <a:defRPr/>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ĐA THỨC MỘT BIẾN</a:t>
            </a:r>
          </a:p>
        </p:txBody>
      </p:sp>
      <p:sp>
        <p:nvSpPr>
          <p:cNvPr id="24580" name="Rectangle 3"/>
          <p:cNvSpPr>
            <a:spLocks noChangeArrowheads="1"/>
          </p:cNvSpPr>
          <p:nvPr/>
        </p:nvSpPr>
        <p:spPr bwMode="auto">
          <a:xfrm>
            <a:off x="304800" y="1495425"/>
            <a:ext cx="101631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2106613" algn="l"/>
              </a:tabLst>
            </a:pPr>
            <a:r>
              <a:rPr lang="en-US" altLang="en-US" sz="2800" b="1">
                <a:latin typeface="Times New Roman" pitchFamily="18" charset="0"/>
                <a:cs typeface="Times New Roman" pitchFamily="18" charset="0"/>
              </a:rPr>
              <a:t>*Khái niệm đơn thức một biến</a:t>
            </a:r>
            <a:endParaRPr lang="en-US" altLang="en-US" sz="2800">
              <a:latin typeface="Times New Roman" pitchFamily="18" charset="0"/>
              <a:cs typeface="Times New Roman" pitchFamily="18" charset="0"/>
            </a:endParaRPr>
          </a:p>
          <a:p>
            <a:pPr>
              <a:tabLst>
                <a:tab pos="2106613" algn="l"/>
              </a:tabLst>
            </a:pPr>
            <a:r>
              <a:rPr lang="en-US" altLang="en-US" sz="2800">
                <a:latin typeface="Times New Roman" pitchFamily="18" charset="0"/>
                <a:cs typeface="Times New Roman" pitchFamily="18" charset="0"/>
              </a:rPr>
              <a:t>  Đơn thức một biến là biểu thức đại số chỉ gồm một số, hoặc một biến, hoặc một tích giữa các số và biến đó.</a:t>
            </a:r>
          </a:p>
        </p:txBody>
      </p:sp>
      <p:sp>
        <p:nvSpPr>
          <p:cNvPr id="24581" name="Rectangle 2"/>
          <p:cNvSpPr>
            <a:spLocks noChangeArrowheads="1"/>
          </p:cNvSpPr>
          <p:nvPr/>
        </p:nvSpPr>
        <p:spPr bwMode="auto">
          <a:xfrm>
            <a:off x="304800" y="2901950"/>
            <a:ext cx="9975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2106613" algn="l"/>
              </a:tabLst>
            </a:pPr>
            <a:r>
              <a:rPr lang="en-US" altLang="en-US" sz="2800">
                <a:latin typeface="Times New Roman" pitchFamily="18" charset="0"/>
                <a:cs typeface="Times New Roman" pitchFamily="18" charset="0"/>
              </a:rPr>
              <a:t>* </a:t>
            </a:r>
            <a:r>
              <a:rPr lang="en-US" altLang="en-US" sz="2800" b="1">
                <a:latin typeface="Times New Roman" pitchFamily="18" charset="0"/>
                <a:cs typeface="Times New Roman" pitchFamily="18" charset="0"/>
              </a:rPr>
              <a:t>Khái niện đa thức một biến</a:t>
            </a:r>
          </a:p>
          <a:p>
            <a:pPr>
              <a:tabLst>
                <a:tab pos="2106613" algn="l"/>
              </a:tabLst>
            </a:pPr>
            <a:r>
              <a:rPr lang="en-US" altLang="en-US" sz="2800">
                <a:latin typeface="Times New Roman" pitchFamily="18" charset="0"/>
                <a:cs typeface="Times New Roman" pitchFamily="18" charset="0"/>
              </a:rPr>
              <a:t>Đa thức một biến là tổng của những đơn thức cùng một biến.</a:t>
            </a:r>
          </a:p>
          <a:p>
            <a:pPr>
              <a:tabLst>
                <a:tab pos="2106613" algn="l"/>
              </a:tabLst>
            </a:pPr>
            <a:r>
              <a:rPr lang="en-US" altLang="en-US" sz="2800">
                <a:latin typeface="Times New Roman" pitchFamily="18" charset="0"/>
                <a:cs typeface="Times New Roman" pitchFamily="18" charset="0"/>
              </a:rPr>
              <a:t>Đơn thức một biến cũng là đa thức một biến.</a:t>
            </a:r>
            <a:endParaRPr lang="en-US" altLang="en-US" sz="2800"/>
          </a:p>
        </p:txBody>
      </p:sp>
      <p:graphicFrame>
        <p:nvGraphicFramePr>
          <p:cNvPr id="24582" name="Object 5"/>
          <p:cNvGraphicFramePr>
            <a:graphicFrameLocks noChangeAspect="1"/>
          </p:cNvGraphicFramePr>
          <p:nvPr/>
        </p:nvGraphicFramePr>
        <p:xfrm>
          <a:off x="533400" y="4891088"/>
          <a:ext cx="2582863" cy="452437"/>
        </p:xfrm>
        <a:graphic>
          <a:graphicData uri="http://schemas.openxmlformats.org/presentationml/2006/ole">
            <mc:AlternateContent xmlns:mc="http://schemas.openxmlformats.org/markup-compatibility/2006">
              <mc:Choice xmlns:v="urn:schemas-microsoft-com:vml" Requires="v">
                <p:oleObj spid="_x0000_s24589" name="Equation" r:id="rId3" imgW="1308100" imgH="228600" progId="Equation.DSMT4">
                  <p:embed/>
                </p:oleObj>
              </mc:Choice>
              <mc:Fallback>
                <p:oleObj name="Equation" r:id="rId3" imgW="1308100" imgH="228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91088"/>
                        <a:ext cx="25828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3" name="Object 6"/>
          <p:cNvGraphicFramePr>
            <a:graphicFrameLocks noChangeAspect="1"/>
          </p:cNvGraphicFramePr>
          <p:nvPr/>
        </p:nvGraphicFramePr>
        <p:xfrm>
          <a:off x="533400" y="5283200"/>
          <a:ext cx="1446213" cy="896938"/>
        </p:xfrm>
        <a:graphic>
          <a:graphicData uri="http://schemas.openxmlformats.org/presentationml/2006/ole">
            <mc:AlternateContent xmlns:mc="http://schemas.openxmlformats.org/markup-compatibility/2006">
              <mc:Choice xmlns:v="urn:schemas-microsoft-com:vml" Requires="v">
                <p:oleObj spid="_x0000_s24590" name="Equation" r:id="rId5" imgW="672808" imgH="418918" progId="Equation.DSMT4">
                  <p:embed/>
                </p:oleObj>
              </mc:Choice>
              <mc:Fallback>
                <p:oleObj name="Equation" r:id="rId5" imgW="672808" imgH="418918"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283200"/>
                        <a:ext cx="1446213"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3"/>
          <p:cNvSpPr>
            <a:spLocks noChangeArrowheads="1"/>
          </p:cNvSpPr>
          <p:nvPr/>
        </p:nvSpPr>
        <p:spPr bwMode="auto">
          <a:xfrm>
            <a:off x="360363" y="4343400"/>
            <a:ext cx="1827212" cy="9540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800" b="1" dirty="0" err="1" smtClean="0">
                <a:latin typeface="Times New Roman" panose="02020603050405020304" pitchFamily="18" charset="0"/>
                <a:cs typeface="Times New Roman" panose="02020603050405020304" pitchFamily="18" charset="0"/>
              </a:rPr>
              <a:t>Ví</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dụ</a:t>
            </a:r>
            <a:r>
              <a:rPr lang="en-US" altLang="en-US" sz="2800" b="1" dirty="0" smtClean="0">
                <a:latin typeface="Times New Roman" panose="02020603050405020304" pitchFamily="18" charset="0"/>
                <a:cs typeface="Times New Roman" panose="02020603050405020304" pitchFamily="18" charset="0"/>
              </a:rPr>
              <a:t> </a:t>
            </a:r>
            <a:endParaRPr lang="en-US" altLang="en-US" sz="2800" dirty="0" smtClean="0">
              <a:latin typeface="Times New Roman" panose="02020603050405020304" pitchFamily="18" charset="0"/>
              <a:cs typeface="Times New Roman" panose="02020603050405020304" pitchFamily="18" charset="0"/>
            </a:endParaRPr>
          </a:p>
          <a:p>
            <a:pPr>
              <a:defRPr/>
            </a:pPr>
            <a:endParaRPr lang="en-US" altLang="en-US" sz="2800" dirty="0" smtClean="0">
              <a:latin typeface="Times New Roman" panose="02020603050405020304" pitchFamily="18" charset="0"/>
              <a:cs typeface="Times New Roman" panose="02020603050405020304" pitchFamily="18" charset="0"/>
            </a:endParaRPr>
          </a:p>
        </p:txBody>
      </p:sp>
      <p:sp>
        <p:nvSpPr>
          <p:cNvPr id="9" name="Rectangle 4"/>
          <p:cNvSpPr>
            <a:spLocks noChangeArrowheads="1"/>
          </p:cNvSpPr>
          <p:nvPr/>
        </p:nvSpPr>
        <p:spPr bwMode="auto">
          <a:xfrm>
            <a:off x="3148013" y="4805363"/>
            <a:ext cx="3802062" cy="9540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800" dirty="0" err="1" smtClean="0">
                <a:latin typeface="Times New Roman" panose="02020603050405020304" pitchFamily="18" charset="0"/>
                <a:cs typeface="Times New Roman" panose="02020603050405020304" pitchFamily="18" charset="0"/>
              </a:rPr>
              <a:t>là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thức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một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biến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của</a:t>
            </a:r>
            <a:r>
              <a:rPr lang="en-US" altLang="en-US" sz="2800" dirty="0" smtClean="0">
                <a:latin typeface="Times New Roman" panose="02020603050405020304" pitchFamily="18" charset="0"/>
                <a:cs typeface="Times New Roman" panose="02020603050405020304" pitchFamily="18" charset="0"/>
              </a:rPr>
              <a:t> x</a:t>
            </a:r>
          </a:p>
          <a:p>
            <a:pPr>
              <a:defRPr/>
            </a:pPr>
            <a:endParaRPr lang="en-US" altLang="en-US" sz="2800" dirty="0" smtClean="0">
              <a:latin typeface="Times New Roman" panose="02020603050405020304" pitchFamily="18" charset="0"/>
              <a:cs typeface="Times New Roman" panose="02020603050405020304" pitchFamily="18" charset="0"/>
            </a:endParaRPr>
          </a:p>
        </p:txBody>
      </p:sp>
      <p:sp>
        <p:nvSpPr>
          <p:cNvPr id="10" name="Rectangle 5"/>
          <p:cNvSpPr>
            <a:spLocks noChangeArrowheads="1"/>
          </p:cNvSpPr>
          <p:nvPr/>
        </p:nvSpPr>
        <p:spPr bwMode="auto">
          <a:xfrm>
            <a:off x="2132013" y="5468938"/>
            <a:ext cx="4970462" cy="523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800" smtClean="0">
                <a:latin typeface="Times New Roman" panose="02020603050405020304" pitchFamily="18" charset="0"/>
                <a:cs typeface="Times New Roman" panose="02020603050405020304" pitchFamily="18" charset="0"/>
              </a:rPr>
              <a:t>không phải là đa thức theo biến 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ipe(down)">
                                      <p:cBhvr>
                                        <p:cTn id="12" dur="500"/>
                                        <p:tgtEl>
                                          <p:spTgt spid="24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down)">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581"/>
                                        </p:tgtEl>
                                        <p:attrNameLst>
                                          <p:attrName>style.visibility</p:attrName>
                                        </p:attrNameLst>
                                      </p:cBhvr>
                                      <p:to>
                                        <p:strVal val="visible"/>
                                      </p:to>
                                    </p:set>
                                    <p:animEffect transition="in" filter="wipe(down)">
                                      <p:cBhvr>
                                        <p:cTn id="22" dur="500"/>
                                        <p:tgtEl>
                                          <p:spTgt spid="245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4582"/>
                                        </p:tgtEl>
                                        <p:attrNameLst>
                                          <p:attrName>style.visibility</p:attrName>
                                        </p:attrNameLst>
                                      </p:cBhvr>
                                      <p:to>
                                        <p:strVal val="visible"/>
                                      </p:to>
                                    </p:set>
                                    <p:animEffect transition="in" filter="wipe(down)">
                                      <p:cBhvr>
                                        <p:cTn id="32" dur="500"/>
                                        <p:tgtEl>
                                          <p:spTgt spid="2458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24583"/>
                                        </p:tgtEl>
                                        <p:attrNameLst>
                                          <p:attrName>style.visibility</p:attrName>
                                        </p:attrNameLst>
                                      </p:cBhvr>
                                      <p:to>
                                        <p:strVal val="visible"/>
                                      </p:to>
                                    </p:set>
                                    <p:animEffect transition="in" filter="wipe(down)">
                                      <p:cBhvr>
                                        <p:cTn id="40" dur="500"/>
                                        <p:tgtEl>
                                          <p:spTgt spid="2458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5" grpId="0" animBg="1"/>
      <p:bldP spid="24580" grpId="0"/>
      <p:bldP spid="24581"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4868863"/>
            <a:ext cx="21605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271464" y="3463300"/>
            <a:ext cx="7992888" cy="30469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en-US" sz="9600" b="1" cap="all">
                <a:ln w="0"/>
                <a:solidFill>
                  <a:srgbClr val="FF0000"/>
                </a:solidFill>
                <a:effectLst>
                  <a:reflection blurRad="12700" stA="50000" endPos="50000" dist="5000" dir="5400000" sy="-100000" rotWithShape="0"/>
                </a:effectLst>
                <a:latin typeface="Calibri"/>
              </a:rPr>
              <a:t>BẢO VỆ </a:t>
            </a:r>
          </a:p>
          <a:p>
            <a:pPr algn="ctr" eaLnBrk="1" fontAlgn="auto" hangingPunct="1">
              <a:spcBef>
                <a:spcPts val="0"/>
              </a:spcBef>
              <a:spcAft>
                <a:spcPts val="0"/>
              </a:spcAft>
              <a:defRPr/>
            </a:pPr>
            <a:r>
              <a:rPr lang="en-US" sz="9600" b="1" cap="all">
                <a:ln w="0"/>
                <a:solidFill>
                  <a:srgbClr val="FF0000"/>
                </a:solidFill>
                <a:effectLst>
                  <a:reflection blurRad="12700" stA="50000" endPos="50000" dist="5000" dir="5400000" sy="-100000" rotWithShape="0"/>
                </a:effectLst>
                <a:latin typeface="Calibri"/>
              </a:rPr>
              <a:t>KHU PHỐ</a:t>
            </a:r>
          </a:p>
        </p:txBody>
      </p:sp>
      <p:pic>
        <p:nvPicPr>
          <p:cNvPr id="25604"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5326063"/>
            <a:ext cx="216217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bensound-jazzyfrenchy.mp3">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0913" y="-1219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3133725"/>
            <a:ext cx="395287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91280" y="1127037"/>
            <a:ext cx="936104" cy="892955"/>
          </a:xfrm>
          <a:prstGeom prst="rect">
            <a:avLst/>
          </a:prstGeom>
        </p:spPr>
      </p:pic>
      <p:pic>
        <p:nvPicPr>
          <p:cNvPr id="6" name="Picture 5">
            <a:hlinkClick r:id="rId5" action="ppaction://hlinksldjump"/>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227384" y="3400818"/>
            <a:ext cx="793697" cy="757112"/>
          </a:xfrm>
          <a:prstGeom prst="rect">
            <a:avLst/>
          </a:prstGeom>
        </p:spPr>
      </p:pic>
      <p:pic>
        <p:nvPicPr>
          <p:cNvPr id="7" name="Picture 6">
            <a:hlinkClick r:id="rId7" action="ppaction://hlinksldjump"/>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33473" y="1275837"/>
            <a:ext cx="865065" cy="825191"/>
          </a:xfrm>
          <a:prstGeom prst="rect">
            <a:avLst/>
          </a:prstGeom>
        </p:spPr>
      </p:pic>
      <p:pic>
        <p:nvPicPr>
          <p:cNvPr id="8" name="Picture 7">
            <a:hlinkClick r:id="rId9" action="ppaction://hlinksldjump"/>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35950" y="3313282"/>
            <a:ext cx="1054968" cy="1006340"/>
          </a:xfrm>
          <a:prstGeom prst="rect">
            <a:avLst/>
          </a:prstGeom>
        </p:spPr>
      </p:pic>
      <p:pic>
        <p:nvPicPr>
          <p:cNvPr id="13" name="Picture 12">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235950" y="5465763"/>
            <a:ext cx="1760538"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524000" y="-19088"/>
            <a:ext cx="8928992" cy="64633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en-US" sz="3600" b="1" cap="all">
                <a:ln w="0"/>
                <a:solidFill>
                  <a:srgbClr val="FF0000"/>
                </a:solidFill>
                <a:effectLst>
                  <a:reflection blurRad="12700" stA="50000" endPos="50000" dist="5000" dir="5400000" sy="-100000" rotWithShape="0"/>
                </a:effectLst>
                <a:latin typeface="Calibri"/>
              </a:rPr>
              <a:t>BẢO VỆ KHU PHỐ</a:t>
            </a:r>
          </a:p>
        </p:txBody>
      </p:sp>
      <p:pic>
        <p:nvPicPr>
          <p:cNvPr id="26632" name="bensound-jazzyfrenchy.mp3">
            <a:hlinkClick r:id="" action="ppaction://media"/>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15513" y="-1219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fill="hold" nodeType="clickEffect">
                                  <p:stCondLst>
                                    <p:cond delay="0"/>
                                  </p:stCondLst>
                                  <p:childTnLst>
                                    <p:animRot by="21600000">
                                      <p:cBhvr>
                                        <p:cTn id="15" dur="1000" fill="hold"/>
                                        <p:tgtEl>
                                          <p:spTgt spid="5"/>
                                        </p:tgtEl>
                                        <p:attrNameLst>
                                          <p:attrName>r</p:attrName>
                                        </p:attrNameLst>
                                      </p:cBhvr>
                                    </p:animRot>
                                  </p:childTnLst>
                                </p:cTn>
                              </p:par>
                            </p:childTnLst>
                          </p:cTn>
                        </p:par>
                        <p:par>
                          <p:cTn id="16" fill="hold" nodeType="afterGroup">
                            <p:stCondLst>
                              <p:cond delay="1000"/>
                            </p:stCondLst>
                            <p:childTnLst>
                              <p:par>
                                <p:cTn id="17" presetID="31" presetClass="exit" presetSubtype="0" fill="hold" nodeType="afterEffect">
                                  <p:stCondLst>
                                    <p:cond delay="0"/>
                                  </p:stCondLst>
                                  <p:childTnLst>
                                    <p:anim calcmode="lin" valueType="num">
                                      <p:cBhvr>
                                        <p:cTn id="18" dur="1000"/>
                                        <p:tgtEl>
                                          <p:spTgt spid="5"/>
                                        </p:tgtEl>
                                        <p:attrNameLst>
                                          <p:attrName>ppt_w</p:attrName>
                                        </p:attrNameLst>
                                      </p:cBhvr>
                                      <p:tavLst>
                                        <p:tav tm="0">
                                          <p:val>
                                            <p:strVal val="ppt_w"/>
                                          </p:val>
                                        </p:tav>
                                        <p:tav tm="100000">
                                          <p:val>
                                            <p:fltVal val="0"/>
                                          </p:val>
                                        </p:tav>
                                      </p:tavLst>
                                    </p:anim>
                                    <p:anim calcmode="lin" valueType="num">
                                      <p:cBhvr>
                                        <p:cTn id="19" dur="1000"/>
                                        <p:tgtEl>
                                          <p:spTgt spid="5"/>
                                        </p:tgtEl>
                                        <p:attrNameLst>
                                          <p:attrName>ppt_h</p:attrName>
                                        </p:attrNameLst>
                                      </p:cBhvr>
                                      <p:tavLst>
                                        <p:tav tm="0">
                                          <p:val>
                                            <p:strVal val="ppt_h"/>
                                          </p:val>
                                        </p:tav>
                                        <p:tav tm="100000">
                                          <p:val>
                                            <p:fltVal val="0"/>
                                          </p:val>
                                        </p:tav>
                                      </p:tavLst>
                                    </p:anim>
                                    <p:anim calcmode="lin" valueType="num">
                                      <p:cBhvr>
                                        <p:cTn id="20" dur="1000"/>
                                        <p:tgtEl>
                                          <p:spTgt spid="5"/>
                                        </p:tgtEl>
                                        <p:attrNameLst>
                                          <p:attrName>style.rotation</p:attrName>
                                        </p:attrNameLst>
                                      </p:cBhvr>
                                      <p:tavLst>
                                        <p:tav tm="0">
                                          <p:val>
                                            <p:fltVal val="0"/>
                                          </p:val>
                                        </p:tav>
                                        <p:tav tm="100000">
                                          <p:val>
                                            <p:fltVal val="90"/>
                                          </p:val>
                                        </p:tav>
                                      </p:tavLst>
                                    </p:anim>
                                    <p:animEffect transition="out" filter="fad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8" presetClass="emph" presetSubtype="0" fill="hold" nodeType="clickEffect">
                                  <p:stCondLst>
                                    <p:cond delay="0"/>
                                  </p:stCondLst>
                                  <p:childTnLst>
                                    <p:animRot by="21600000">
                                      <p:cBhvr>
                                        <p:cTn id="27" dur="1000" fill="hold"/>
                                        <p:tgtEl>
                                          <p:spTgt spid="6"/>
                                        </p:tgtEl>
                                        <p:attrNameLst>
                                          <p:attrName>r</p:attrName>
                                        </p:attrNameLst>
                                      </p:cBhvr>
                                    </p:animRot>
                                  </p:childTnLst>
                                </p:cTn>
                              </p:par>
                            </p:childTnLst>
                          </p:cTn>
                        </p:par>
                        <p:par>
                          <p:cTn id="28" fill="hold" nodeType="afterGroup">
                            <p:stCondLst>
                              <p:cond delay="1000"/>
                            </p:stCondLst>
                            <p:childTnLst>
                              <p:par>
                                <p:cTn id="29" presetID="31" presetClass="exit" presetSubtype="0" fill="hold" nodeType="afterEffect">
                                  <p:stCondLst>
                                    <p:cond delay="0"/>
                                  </p:stCondLst>
                                  <p:childTnLst>
                                    <p:anim calcmode="lin" valueType="num">
                                      <p:cBhvr>
                                        <p:cTn id="30" dur="1000"/>
                                        <p:tgtEl>
                                          <p:spTgt spid="6"/>
                                        </p:tgtEl>
                                        <p:attrNameLst>
                                          <p:attrName>ppt_w</p:attrName>
                                        </p:attrNameLst>
                                      </p:cBhvr>
                                      <p:tavLst>
                                        <p:tav tm="0">
                                          <p:val>
                                            <p:strVal val="ppt_w"/>
                                          </p:val>
                                        </p:tav>
                                        <p:tav tm="100000">
                                          <p:val>
                                            <p:fltVal val="0"/>
                                          </p:val>
                                        </p:tav>
                                      </p:tavLst>
                                    </p:anim>
                                    <p:anim calcmode="lin" valueType="num">
                                      <p:cBhvr>
                                        <p:cTn id="31" dur="1000"/>
                                        <p:tgtEl>
                                          <p:spTgt spid="6"/>
                                        </p:tgtEl>
                                        <p:attrNameLst>
                                          <p:attrName>ppt_h</p:attrName>
                                        </p:attrNameLst>
                                      </p:cBhvr>
                                      <p:tavLst>
                                        <p:tav tm="0">
                                          <p:val>
                                            <p:strVal val="ppt_h"/>
                                          </p:val>
                                        </p:tav>
                                        <p:tav tm="100000">
                                          <p:val>
                                            <p:fltVal val="0"/>
                                          </p:val>
                                        </p:tav>
                                      </p:tavLst>
                                    </p:anim>
                                    <p:anim calcmode="lin" valueType="num">
                                      <p:cBhvr>
                                        <p:cTn id="32" dur="1000"/>
                                        <p:tgtEl>
                                          <p:spTgt spid="6"/>
                                        </p:tgtEl>
                                        <p:attrNameLst>
                                          <p:attrName>style.rotation</p:attrName>
                                        </p:attrNameLst>
                                      </p:cBhvr>
                                      <p:tavLst>
                                        <p:tav tm="0">
                                          <p:val>
                                            <p:fltVal val="0"/>
                                          </p:val>
                                        </p:tav>
                                        <p:tav tm="100000">
                                          <p:val>
                                            <p:fltVal val="90"/>
                                          </p:val>
                                        </p:tav>
                                      </p:tavLst>
                                    </p:anim>
                                    <p:animEffect transition="out" filter="fade">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8" presetClass="emph" presetSubtype="0" fill="hold" nodeType="clickEffect">
                                  <p:stCondLst>
                                    <p:cond delay="0"/>
                                  </p:stCondLst>
                                  <p:childTnLst>
                                    <p:animRot by="21600000">
                                      <p:cBhvr>
                                        <p:cTn id="39" dur="1000" fill="hold"/>
                                        <p:tgtEl>
                                          <p:spTgt spid="7"/>
                                        </p:tgtEl>
                                        <p:attrNameLst>
                                          <p:attrName>r</p:attrName>
                                        </p:attrNameLst>
                                      </p:cBhvr>
                                    </p:animRot>
                                  </p:childTnLst>
                                </p:cTn>
                              </p:par>
                            </p:childTnLst>
                          </p:cTn>
                        </p:par>
                        <p:par>
                          <p:cTn id="40" fill="hold" nodeType="afterGroup">
                            <p:stCondLst>
                              <p:cond delay="1000"/>
                            </p:stCondLst>
                            <p:childTnLst>
                              <p:par>
                                <p:cTn id="41" presetID="31" presetClass="exit" presetSubtype="0" fill="hold" nodeType="afterEffect">
                                  <p:stCondLst>
                                    <p:cond delay="0"/>
                                  </p:stCondLst>
                                  <p:childTnLst>
                                    <p:anim calcmode="lin" valueType="num">
                                      <p:cBhvr>
                                        <p:cTn id="42" dur="1000"/>
                                        <p:tgtEl>
                                          <p:spTgt spid="7"/>
                                        </p:tgtEl>
                                        <p:attrNameLst>
                                          <p:attrName>ppt_w</p:attrName>
                                        </p:attrNameLst>
                                      </p:cBhvr>
                                      <p:tavLst>
                                        <p:tav tm="0">
                                          <p:val>
                                            <p:strVal val="ppt_w"/>
                                          </p:val>
                                        </p:tav>
                                        <p:tav tm="100000">
                                          <p:val>
                                            <p:fltVal val="0"/>
                                          </p:val>
                                        </p:tav>
                                      </p:tavLst>
                                    </p:anim>
                                    <p:anim calcmode="lin" valueType="num">
                                      <p:cBhvr>
                                        <p:cTn id="43" dur="1000"/>
                                        <p:tgtEl>
                                          <p:spTgt spid="7"/>
                                        </p:tgtEl>
                                        <p:attrNameLst>
                                          <p:attrName>ppt_h</p:attrName>
                                        </p:attrNameLst>
                                      </p:cBhvr>
                                      <p:tavLst>
                                        <p:tav tm="0">
                                          <p:val>
                                            <p:strVal val="ppt_h"/>
                                          </p:val>
                                        </p:tav>
                                        <p:tav tm="100000">
                                          <p:val>
                                            <p:fltVal val="0"/>
                                          </p:val>
                                        </p:tav>
                                      </p:tavLst>
                                    </p:anim>
                                    <p:anim calcmode="lin" valueType="num">
                                      <p:cBhvr>
                                        <p:cTn id="44" dur="1000"/>
                                        <p:tgtEl>
                                          <p:spTgt spid="7"/>
                                        </p:tgtEl>
                                        <p:attrNameLst>
                                          <p:attrName>style.rotation</p:attrName>
                                        </p:attrNameLst>
                                      </p:cBhvr>
                                      <p:tavLst>
                                        <p:tav tm="0">
                                          <p:val>
                                            <p:fltVal val="0"/>
                                          </p:val>
                                        </p:tav>
                                        <p:tav tm="100000">
                                          <p:val>
                                            <p:fltVal val="90"/>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mph" presetSubtype="0" fill="hold" nodeType="clickEffect">
                                  <p:stCondLst>
                                    <p:cond delay="0"/>
                                  </p:stCondLst>
                                  <p:childTnLst>
                                    <p:animRot by="21600000">
                                      <p:cBhvr>
                                        <p:cTn id="51" dur="1000" fill="hold"/>
                                        <p:tgtEl>
                                          <p:spTgt spid="8"/>
                                        </p:tgtEl>
                                        <p:attrNameLst>
                                          <p:attrName>r</p:attrName>
                                        </p:attrNameLst>
                                      </p:cBhvr>
                                    </p:animRot>
                                  </p:childTnLst>
                                </p:cTn>
                              </p:par>
                            </p:childTnLst>
                          </p:cTn>
                        </p:par>
                        <p:par>
                          <p:cTn id="52" fill="hold" nodeType="afterGroup">
                            <p:stCondLst>
                              <p:cond delay="1000"/>
                            </p:stCondLst>
                            <p:childTnLst>
                              <p:par>
                                <p:cTn id="53" presetID="31" presetClass="exit" presetSubtype="0" fill="hold" nodeType="afterEffect">
                                  <p:stCondLst>
                                    <p:cond delay="0"/>
                                  </p:stCondLst>
                                  <p:childTnLst>
                                    <p:anim calcmode="lin" valueType="num">
                                      <p:cBhvr>
                                        <p:cTn id="54" dur="1000"/>
                                        <p:tgtEl>
                                          <p:spTgt spid="8"/>
                                        </p:tgtEl>
                                        <p:attrNameLst>
                                          <p:attrName>ppt_w</p:attrName>
                                        </p:attrNameLst>
                                      </p:cBhvr>
                                      <p:tavLst>
                                        <p:tav tm="0">
                                          <p:val>
                                            <p:strVal val="ppt_w"/>
                                          </p:val>
                                        </p:tav>
                                        <p:tav tm="100000">
                                          <p:val>
                                            <p:fltVal val="0"/>
                                          </p:val>
                                        </p:tav>
                                      </p:tavLst>
                                    </p:anim>
                                    <p:anim calcmode="lin" valueType="num">
                                      <p:cBhvr>
                                        <p:cTn id="55" dur="1000"/>
                                        <p:tgtEl>
                                          <p:spTgt spid="8"/>
                                        </p:tgtEl>
                                        <p:attrNameLst>
                                          <p:attrName>ppt_h</p:attrName>
                                        </p:attrNameLst>
                                      </p:cBhvr>
                                      <p:tavLst>
                                        <p:tav tm="0">
                                          <p:val>
                                            <p:strVal val="ppt_h"/>
                                          </p:val>
                                        </p:tav>
                                        <p:tav tm="100000">
                                          <p:val>
                                            <p:fltVal val="0"/>
                                          </p:val>
                                        </p:tav>
                                      </p:tavLst>
                                    </p:anim>
                                    <p:anim calcmode="lin" valueType="num">
                                      <p:cBhvr>
                                        <p:cTn id="56" dur="1000"/>
                                        <p:tgtEl>
                                          <p:spTgt spid="8"/>
                                        </p:tgtEl>
                                        <p:attrNameLst>
                                          <p:attrName>style.rotation</p:attrName>
                                        </p:attrNameLst>
                                      </p:cBhvr>
                                      <p:tavLst>
                                        <p:tav tm="0">
                                          <p:val>
                                            <p:fltVal val="0"/>
                                          </p:val>
                                        </p:tav>
                                        <p:tav tm="100000">
                                          <p:val>
                                            <p:fltVal val="90"/>
                                          </p:val>
                                        </p:tav>
                                      </p:tavLst>
                                    </p:anim>
                                    <p:animEffect transition="out" filter="fade">
                                      <p:cBhvr>
                                        <p:cTn id="57" dur="1000"/>
                                        <p:tgtEl>
                                          <p:spTgt spid="8"/>
                                        </p:tgtEl>
                                      </p:cBhvr>
                                    </p:animEffect>
                                    <p:set>
                                      <p:cBhvr>
                                        <p:cTn id="5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990600" y="333375"/>
            <a:ext cx="10515600" cy="1079500"/>
          </a:xfrm>
          <a:prstGeom prst="snip2DiagRect">
            <a:avLst/>
          </a:prstGeom>
        </p:spPr>
        <p:style>
          <a:lnRef idx="3">
            <a:schemeClr val="lt1"/>
          </a:lnRef>
          <a:fillRef idx="1">
            <a:schemeClr val="accent3"/>
          </a:fillRef>
          <a:effectRef idx="1">
            <a:schemeClr val="accent3"/>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3200" b="1" dirty="0" err="1">
                <a:solidFill>
                  <a:schemeClr val="bg1"/>
                </a:solidFill>
                <a:latin typeface="Times New Roman" panose="02020603050405020304" pitchFamily="18" charset="0"/>
                <a:cs typeface="Times New Roman" panose="02020603050405020304" pitchFamily="18" charset="0"/>
              </a:rPr>
              <a:t>Trong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biểu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thức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sau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biểu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thức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không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phải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thức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một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biến</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27651"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90163" y="4822825"/>
            <a:ext cx="20018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Tieng-yeah-tre-con-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4913" y="5683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nip Diagonal Corner Rectangle 2"/>
          <p:cNvSpPr/>
          <p:nvPr/>
        </p:nvSpPr>
        <p:spPr>
          <a:xfrm>
            <a:off x="2222500" y="3427413"/>
            <a:ext cx="3600450" cy="1296987"/>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3600" dirty="0">
                <a:solidFill>
                  <a:prstClr val="black"/>
                </a:solidFill>
                <a:latin typeface="Times New Roman" panose="02020603050405020304" pitchFamily="18" charset="0"/>
                <a:cs typeface="Times New Roman" panose="02020603050405020304" pitchFamily="18" charset="0"/>
              </a:rPr>
              <a:t>C. 5x + 9 </a:t>
            </a:r>
          </a:p>
        </p:txBody>
      </p:sp>
      <p:sp>
        <p:nvSpPr>
          <p:cNvPr id="12" name="Snip Diagonal Corner Rectangle 11"/>
          <p:cNvSpPr/>
          <p:nvPr/>
        </p:nvSpPr>
        <p:spPr>
          <a:xfrm>
            <a:off x="6311900" y="1700213"/>
            <a:ext cx="3600450" cy="1296987"/>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3600" smtClean="0">
                <a:solidFill>
                  <a:srgbClr val="000000"/>
                </a:solidFill>
                <a:latin typeface="Times New Roman" panose="02020603050405020304" pitchFamily="18" charset="0"/>
                <a:cs typeface="Times New Roman" panose="02020603050405020304" pitchFamily="18" charset="0"/>
              </a:rPr>
              <a:t> B. x </a:t>
            </a:r>
          </a:p>
        </p:txBody>
      </p:sp>
      <p:pic>
        <p:nvPicPr>
          <p:cNvPr id="27655"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8150" y="6926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nip Diagonal Corner Rectangle 13"/>
          <p:cNvSpPr/>
          <p:nvPr/>
        </p:nvSpPr>
        <p:spPr>
          <a:xfrm>
            <a:off x="2222500" y="1684338"/>
            <a:ext cx="3600450" cy="12954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3600" dirty="0">
                <a:solidFill>
                  <a:prstClr val="black"/>
                </a:solidFill>
                <a:latin typeface="Times New Roman" panose="02020603050405020304" pitchFamily="18" charset="0"/>
                <a:cs typeface="Times New Roman" panose="02020603050405020304" pitchFamily="18" charset="0"/>
              </a:rPr>
              <a:t>A. 2 </a:t>
            </a:r>
          </a:p>
        </p:txBody>
      </p:sp>
      <p:sp>
        <p:nvSpPr>
          <p:cNvPr id="15" name="Snip Diagonal Corner Rectangle 14"/>
          <p:cNvSpPr/>
          <p:nvPr/>
        </p:nvSpPr>
        <p:spPr>
          <a:xfrm>
            <a:off x="6311900" y="3429000"/>
            <a:ext cx="3735388" cy="1393825"/>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just" defTabSz="457200" eaLnBrk="1" fontAlgn="auto" hangingPunct="1">
              <a:lnSpc>
                <a:spcPct val="150000"/>
              </a:lnSpc>
              <a:spcBef>
                <a:spcPts val="0"/>
              </a:spcBef>
              <a:spcAft>
                <a:spcPts val="1000"/>
              </a:spcAft>
              <a:defRPr/>
            </a:pP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7658"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7325" y="71088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7288" y="71770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3"/>
          <p:cNvSpPr>
            <a:spLocks noChangeArrowheads="1"/>
          </p:cNvSpPr>
          <p:nvPr/>
        </p:nvSpPr>
        <p:spPr bwMode="auto">
          <a:xfrm>
            <a:off x="0" y="0"/>
            <a:ext cx="24384000" cy="46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en-US"/>
          </a:p>
        </p:txBody>
      </p:sp>
      <p:graphicFrame>
        <p:nvGraphicFramePr>
          <p:cNvPr id="27661" name="Object 4"/>
          <p:cNvGraphicFramePr>
            <a:graphicFrameLocks noChangeAspect="1"/>
          </p:cNvGraphicFramePr>
          <p:nvPr/>
        </p:nvGraphicFramePr>
        <p:xfrm>
          <a:off x="0" y="0"/>
          <a:ext cx="381000" cy="457200"/>
        </p:xfrm>
        <a:graphic>
          <a:graphicData uri="http://schemas.openxmlformats.org/presentationml/2006/ole">
            <mc:AlternateContent xmlns:mc="http://schemas.openxmlformats.org/markup-compatibility/2006">
              <mc:Choice xmlns:v="urn:schemas-microsoft-com:vml" Requires="v">
                <p:oleObj spid="_x0000_s27667" name="Equation" r:id="rId7" imgW="190500" imgH="228600" progId="Equation.DSMT4">
                  <p:embed/>
                </p:oleObj>
              </mc:Choice>
              <mc:Fallback>
                <p:oleObj name="Equation" r:id="rId7" imgW="190500" imgH="2286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15"/>
          <p:cNvSpPr>
            <a:spLocks noChangeArrowheads="1"/>
          </p:cNvSpPr>
          <p:nvPr/>
        </p:nvSpPr>
        <p:spPr bwMode="auto">
          <a:xfrm>
            <a:off x="0" y="0"/>
            <a:ext cx="14630400" cy="460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en-US"/>
          </a:p>
        </p:txBody>
      </p:sp>
      <p:graphicFrame>
        <p:nvGraphicFramePr>
          <p:cNvPr id="27663" name="Object 6"/>
          <p:cNvGraphicFramePr>
            <a:graphicFrameLocks noChangeAspect="1"/>
          </p:cNvGraphicFramePr>
          <p:nvPr/>
        </p:nvGraphicFramePr>
        <p:xfrm>
          <a:off x="8034338" y="3816350"/>
          <a:ext cx="587375" cy="706438"/>
        </p:xfrm>
        <a:graphic>
          <a:graphicData uri="http://schemas.openxmlformats.org/presentationml/2006/ole">
            <mc:AlternateContent xmlns:mc="http://schemas.openxmlformats.org/markup-compatibility/2006">
              <mc:Choice xmlns:v="urn:schemas-microsoft-com:vml" Requires="v">
                <p:oleObj spid="_x0000_s27668" name="Equation" r:id="rId9" imgW="190500" imgH="228600" progId="Equation.DSMT4">
                  <p:embed/>
                </p:oleObj>
              </mc:Choice>
              <mc:Fallback>
                <p:oleObj name="Equation" r:id="rId9" imgW="190500" imgH="228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4338" y="3816350"/>
                        <a:ext cx="5873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Oval 7"/>
          <p:cNvSpPr/>
          <p:nvPr/>
        </p:nvSpPr>
        <p:spPr>
          <a:xfrm>
            <a:off x="2895600" y="3795713"/>
            <a:ext cx="838200" cy="660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nodeType="afterGroup">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500"/>
                                        <p:tgtEl>
                                          <p:spTgt spid="14"/>
                                        </p:tgtEl>
                                      </p:cBhvr>
                                    </p:animEffect>
                                  </p:childTnLst>
                                </p:cTn>
                              </p:par>
                            </p:childTnLst>
                          </p:cTn>
                        </p:par>
                        <p:par>
                          <p:cTn id="20" fill="hold" nodeType="afterGroup">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12" grpId="0" animBg="1" autoUpdateAnimBg="0"/>
      <p:bldP spid="14" grpId="0" animBg="1" autoUpdateAnimBg="0"/>
      <p:bldP spid="15" grpId="0" animBg="1" autoUpdateAnimBg="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676400" y="333375"/>
            <a:ext cx="8980488" cy="1079500"/>
          </a:xfrm>
          <a:prstGeom prst="snip2DiagRect">
            <a:avLst/>
          </a:prstGeom>
        </p:spPr>
        <p:style>
          <a:lnRef idx="3">
            <a:schemeClr val="lt1"/>
          </a:lnRef>
          <a:fillRef idx="1">
            <a:schemeClr val="accent3"/>
          </a:fillRef>
          <a:effectRef idx="1">
            <a:schemeClr val="accent3"/>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3200" dirty="0" smtClean="0">
              <a:solidFill>
                <a:schemeClr val="bg1"/>
              </a:solidFill>
              <a:latin typeface="Times New Roman" panose="02020603050405020304" pitchFamily="18" charset="0"/>
              <a:cs typeface="Times New Roman" panose="02020603050405020304" pitchFamily="18" charset="0"/>
            </a:endParaRPr>
          </a:p>
        </p:txBody>
      </p:sp>
      <p:pic>
        <p:nvPicPr>
          <p:cNvPr id="2867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44138" y="4813300"/>
            <a:ext cx="20018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Tieng-yeah-tre-con-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4913" y="5683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nip Diagonal Corner Rectangle 2"/>
          <p:cNvSpPr/>
          <p:nvPr/>
        </p:nvSpPr>
        <p:spPr>
          <a:xfrm>
            <a:off x="2271713" y="3548063"/>
            <a:ext cx="3600450" cy="12954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3600" dirty="0">
                <a:solidFill>
                  <a:prstClr val="black"/>
                </a:solidFill>
                <a:latin typeface="Times New Roman" panose="02020603050405020304" pitchFamily="18" charset="0"/>
                <a:ea typeface="Calibri" panose="020F0502020204030204" pitchFamily="34" charset="0"/>
              </a:rPr>
              <a:t> C.</a:t>
            </a:r>
            <a:endParaRPr lang="en-US" sz="3600" dirty="0">
              <a:solidFill>
                <a:prstClr val="black"/>
              </a:solidFill>
            </a:endParaRPr>
          </a:p>
        </p:txBody>
      </p:sp>
      <p:sp>
        <p:nvSpPr>
          <p:cNvPr id="12" name="Snip Diagonal Corner Rectangle 11"/>
          <p:cNvSpPr/>
          <p:nvPr/>
        </p:nvSpPr>
        <p:spPr>
          <a:xfrm>
            <a:off x="6311900" y="1700213"/>
            <a:ext cx="3600450" cy="1296987"/>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3600" dirty="0">
                <a:solidFill>
                  <a:srgbClr val="000000"/>
                </a:solidFill>
                <a:latin typeface="Times New Roman" panose="02020603050405020304" pitchFamily="18" charset="0"/>
                <a:ea typeface="Times New Roman" panose="02020603050405020304" pitchFamily="18" charset="0"/>
              </a:rPr>
              <a:t>B.     </a:t>
            </a:r>
            <a:endParaRPr lang="en-US" sz="3600" dirty="0">
              <a:solidFill>
                <a:prstClr val="black"/>
              </a:solidFill>
            </a:endParaRPr>
          </a:p>
        </p:txBody>
      </p:sp>
      <p:pic>
        <p:nvPicPr>
          <p:cNvPr id="28679"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8150" y="6926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nip Diagonal Corner Rectangle 13"/>
          <p:cNvSpPr/>
          <p:nvPr/>
        </p:nvSpPr>
        <p:spPr>
          <a:xfrm>
            <a:off x="6446838" y="3517900"/>
            <a:ext cx="3600450" cy="1295400"/>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3600" dirty="0">
                <a:solidFill>
                  <a:srgbClr val="000000"/>
                </a:solidFill>
                <a:latin typeface="Times New Roman" panose="02020603050405020304" pitchFamily="18" charset="0"/>
                <a:ea typeface="Times New Roman" panose="02020603050405020304" pitchFamily="18" charset="0"/>
              </a:rPr>
              <a:t> D.     </a:t>
            </a:r>
            <a:endParaRPr lang="en-US" sz="3600" dirty="0">
              <a:solidFill>
                <a:prstClr val="black"/>
              </a:solidFill>
            </a:endParaRPr>
          </a:p>
        </p:txBody>
      </p:sp>
      <p:sp>
        <p:nvSpPr>
          <p:cNvPr id="15" name="Snip Diagonal Corner Rectangle 14"/>
          <p:cNvSpPr/>
          <p:nvPr/>
        </p:nvSpPr>
        <p:spPr>
          <a:xfrm>
            <a:off x="2238375" y="1700213"/>
            <a:ext cx="3600450" cy="1296987"/>
          </a:xfrm>
          <a:prstGeom prst="snip2Diag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sz="3600" dirty="0">
                <a:solidFill>
                  <a:srgbClr val="000000"/>
                </a:solidFill>
                <a:latin typeface="Times New Roman" panose="02020603050405020304" pitchFamily="18" charset="0"/>
                <a:ea typeface="Times New Roman" panose="02020603050405020304" pitchFamily="18" charset="0"/>
              </a:rPr>
              <a:t>A.     </a:t>
            </a:r>
            <a:endParaRPr lang="en-US" sz="3600" dirty="0">
              <a:solidFill>
                <a:prstClr val="black"/>
              </a:solidFill>
            </a:endParaRPr>
          </a:p>
        </p:txBody>
      </p:sp>
      <p:pic>
        <p:nvPicPr>
          <p:cNvPr id="28682"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7325" y="71088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Am-thanh-tra-loi-sai-www_nhacchuongvui_com.mp3">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7288" y="71770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p:cNvSpPr>
            <a:spLocks noChangeArrowheads="1"/>
          </p:cNvSpPr>
          <p:nvPr/>
        </p:nvSpPr>
        <p:spPr bwMode="auto">
          <a:xfrm>
            <a:off x="2146300" y="520700"/>
            <a:ext cx="5838825"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smtClean="0">
                <a:solidFill>
                  <a:schemeClr val="bg1"/>
                </a:solidFill>
                <a:latin typeface="Times New Roman" panose="02020603050405020304" pitchFamily="18" charset="0"/>
                <a:cs typeface="Times New Roman" panose="02020603050405020304" pitchFamily="18" charset="0"/>
              </a:rPr>
              <a:t>Kết quả tìm được của biểu thức </a:t>
            </a:r>
          </a:p>
        </p:txBody>
      </p:sp>
      <p:graphicFrame>
        <p:nvGraphicFramePr>
          <p:cNvPr id="28685" name="Object 4"/>
          <p:cNvGraphicFramePr>
            <a:graphicFrameLocks noChangeAspect="1"/>
          </p:cNvGraphicFramePr>
          <p:nvPr/>
        </p:nvGraphicFramePr>
        <p:xfrm>
          <a:off x="7872413" y="369888"/>
          <a:ext cx="1430337" cy="1028700"/>
        </p:xfrm>
        <a:graphic>
          <a:graphicData uri="http://schemas.openxmlformats.org/presentationml/2006/ole">
            <mc:AlternateContent xmlns:mc="http://schemas.openxmlformats.org/markup-compatibility/2006">
              <mc:Choice xmlns:v="urn:schemas-microsoft-com:vml" Requires="v">
                <p:oleObj spid="_x0000_s28701" name="Equation" r:id="rId7" imgW="545863" imgH="393529" progId="Equation.DSMT4">
                  <p:embed/>
                </p:oleObj>
              </mc:Choice>
              <mc:Fallback>
                <p:oleObj name="Equation" r:id="rId7" imgW="545863" imgH="393529"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2413" y="369888"/>
                        <a:ext cx="14303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15"/>
          <p:cNvSpPr>
            <a:spLocks noChangeArrowheads="1"/>
          </p:cNvSpPr>
          <p:nvPr/>
        </p:nvSpPr>
        <p:spPr bwMode="auto">
          <a:xfrm>
            <a:off x="9190038" y="568325"/>
            <a:ext cx="742950"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smtClean="0">
                <a:solidFill>
                  <a:schemeClr val="bg1"/>
                </a:solidFill>
                <a:latin typeface="Times New Roman" panose="02020603050405020304" pitchFamily="18" charset="0"/>
                <a:cs typeface="Times New Roman" panose="02020603050405020304" pitchFamily="18" charset="0"/>
              </a:rPr>
              <a:t> là:</a:t>
            </a:r>
          </a:p>
        </p:txBody>
      </p:sp>
      <p:sp>
        <p:nvSpPr>
          <p:cNvPr id="7" name="Rectangle 17"/>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8688" name="Object 7"/>
          <p:cNvGraphicFramePr>
            <a:graphicFrameLocks noChangeAspect="1"/>
          </p:cNvGraphicFramePr>
          <p:nvPr/>
        </p:nvGraphicFramePr>
        <p:xfrm>
          <a:off x="4068763" y="1804988"/>
          <a:ext cx="942975" cy="1206500"/>
        </p:xfrm>
        <a:graphic>
          <a:graphicData uri="http://schemas.openxmlformats.org/presentationml/2006/ole">
            <mc:AlternateContent xmlns:mc="http://schemas.openxmlformats.org/markup-compatibility/2006">
              <mc:Choice xmlns:v="urn:schemas-microsoft-com:vml" Requires="v">
                <p:oleObj spid="_x0000_s28702" name="Equation" r:id="rId9" imgW="304536" imgH="393359" progId="Equation.DSMT4">
                  <p:embed/>
                </p:oleObj>
              </mc:Choice>
              <mc:Fallback>
                <p:oleObj name="Equation" r:id="rId9" imgW="304536" imgH="393359"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8763" y="1804988"/>
                        <a:ext cx="9429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19"/>
          <p:cNvSpPr>
            <a:spLocks noChangeArrowheads="1"/>
          </p:cNvSpPr>
          <p:nvPr/>
        </p:nvSpPr>
        <p:spPr bwMode="auto">
          <a:xfrm>
            <a:off x="8112125" y="2003425"/>
            <a:ext cx="24393525" cy="444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en-US"/>
          </a:p>
        </p:txBody>
      </p:sp>
      <p:graphicFrame>
        <p:nvGraphicFramePr>
          <p:cNvPr id="28690" name="Object 9"/>
          <p:cNvGraphicFramePr>
            <a:graphicFrameLocks noChangeAspect="1"/>
          </p:cNvGraphicFramePr>
          <p:nvPr/>
        </p:nvGraphicFramePr>
        <p:xfrm>
          <a:off x="8112125" y="1831975"/>
          <a:ext cx="879475" cy="1127125"/>
        </p:xfrm>
        <a:graphic>
          <a:graphicData uri="http://schemas.openxmlformats.org/presentationml/2006/ole">
            <mc:AlternateContent xmlns:mc="http://schemas.openxmlformats.org/markup-compatibility/2006">
              <mc:Choice xmlns:v="urn:schemas-microsoft-com:vml" Requires="v">
                <p:oleObj spid="_x0000_s28703" name="Equation" r:id="rId11" imgW="304536" imgH="393359" progId="Equation.DSMT4">
                  <p:embed/>
                </p:oleObj>
              </mc:Choice>
              <mc:Fallback>
                <p:oleObj name="Equation" r:id="rId11" imgW="304536" imgH="393359"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2125" y="1831975"/>
                        <a:ext cx="8794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21"/>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8692" name="Object 12"/>
          <p:cNvGraphicFramePr>
            <a:graphicFrameLocks noChangeAspect="1"/>
          </p:cNvGraphicFramePr>
          <p:nvPr/>
        </p:nvGraphicFramePr>
        <p:xfrm>
          <a:off x="4327525" y="3735388"/>
          <a:ext cx="717550" cy="860425"/>
        </p:xfrm>
        <a:graphic>
          <a:graphicData uri="http://schemas.openxmlformats.org/presentationml/2006/ole">
            <mc:AlternateContent xmlns:mc="http://schemas.openxmlformats.org/markup-compatibility/2006">
              <mc:Choice xmlns:v="urn:schemas-microsoft-com:vml" Requires="v">
                <p:oleObj spid="_x0000_s28704" name="Equation" r:id="rId13" imgW="190500" imgH="228600" progId="Equation.DSMT4">
                  <p:embed/>
                </p:oleObj>
              </mc:Choice>
              <mc:Fallback>
                <p:oleObj name="Equation" r:id="rId13" imgW="190500" imgH="228600" progId="Equation.DSMT4">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27525" y="3735388"/>
                        <a:ext cx="7175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23"/>
          <p:cNvSpPr>
            <a:spLocks noChangeArrowheads="1"/>
          </p:cNvSpPr>
          <p:nvPr/>
        </p:nvSpPr>
        <p:spPr bwMode="auto">
          <a:xfrm>
            <a:off x="0" y="0"/>
            <a:ext cx="12192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28694" name="Object 16"/>
          <p:cNvGraphicFramePr>
            <a:graphicFrameLocks noChangeAspect="1"/>
          </p:cNvGraphicFramePr>
          <p:nvPr/>
        </p:nvGraphicFramePr>
        <p:xfrm>
          <a:off x="8247063" y="3679825"/>
          <a:ext cx="714375" cy="901700"/>
        </p:xfrm>
        <a:graphic>
          <a:graphicData uri="http://schemas.openxmlformats.org/presentationml/2006/ole">
            <mc:AlternateContent xmlns:mc="http://schemas.openxmlformats.org/markup-compatibility/2006">
              <mc:Choice xmlns:v="urn:schemas-microsoft-com:vml" Requires="v">
                <p:oleObj spid="_x0000_s28705" name="Equation" r:id="rId15" imgW="177646" imgH="228402" progId="Equation.DSMT4">
                  <p:embed/>
                </p:oleObj>
              </mc:Choice>
              <mc:Fallback>
                <p:oleObj name="Equation" r:id="rId15" imgW="177646" imgH="228402" progId="Equation.DSMT4">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47063" y="3679825"/>
                        <a:ext cx="7143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Oval 24"/>
          <p:cNvSpPr/>
          <p:nvPr/>
        </p:nvSpPr>
        <p:spPr>
          <a:xfrm>
            <a:off x="3617913" y="3819525"/>
            <a:ext cx="838200" cy="781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nodeType="afterGroup">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500"/>
                                        <p:tgtEl>
                                          <p:spTgt spid="14"/>
                                        </p:tgtEl>
                                      </p:cBhvr>
                                    </p:animEffect>
                                  </p:childTnLst>
                                </p:cTn>
                              </p:par>
                            </p:childTnLst>
                          </p:cTn>
                        </p:par>
                        <p:par>
                          <p:cTn id="20" fill="hold" nodeType="afterGroup">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12" grpId="0" animBg="1" autoUpdateAnimBg="0"/>
      <p:bldP spid="14" grpId="0" animBg="1" autoUpdateAnimBg="0"/>
      <p:bldP spid="15" grpId="0" animBg="1" autoUpdateAnimBg="0"/>
      <p:bldP spid="25"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1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3.xml><?xml version="1.0" encoding="utf-8"?>
<a:theme xmlns:a="http://schemas.openxmlformats.org/drawingml/2006/main" name="2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0</TotalTime>
  <Words>1556</Words>
  <Application>Microsoft Office PowerPoint</Application>
  <PresentationFormat>Custom</PresentationFormat>
  <Paragraphs>223</Paragraphs>
  <Slides>35</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2</vt:i4>
      </vt:variant>
      <vt:variant>
        <vt:lpstr>Slide Titles</vt:lpstr>
      </vt:variant>
      <vt:variant>
        <vt:i4>35</vt:i4>
      </vt:variant>
    </vt:vector>
  </HeadingPairs>
  <TitlesOfParts>
    <vt:vector size="44" baseType="lpstr">
      <vt:lpstr>Arial</vt:lpstr>
      <vt:lpstr>Tw Cen MT</vt:lpstr>
      <vt:lpstr>Calibri</vt:lpstr>
      <vt:lpstr>Times New Roman</vt:lpstr>
      <vt:lpstr>Droplet</vt:lpstr>
      <vt:lpstr>1_Droplet</vt:lpstr>
      <vt:lpstr>2_Droplet</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2022-09-02T02:26:23Z</dcterms:created>
  <dcterms:modified xsi:type="dcterms:W3CDTF">2022-09-02T02:26:25Z</dcterms:modified>
</cp:coreProperties>
</file>