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99"/>
    <a:srgbClr val="339966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2AC2D-2722-4679-AB1C-EF9760017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8EE59-C6B5-4AF6-BA3C-0E3931ACE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E54FB-F34D-4CD4-9957-07328575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456A3-B5FE-478F-8D60-F48EAB16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55056-6E5A-4163-BEEA-29BAFF62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419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0972-E3B0-42D2-B5C3-B772475A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08476-73C4-4414-B826-EABF4A97F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C9DFB-BD25-40E3-BD5A-C1C60183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703BC-F9F2-44B4-A729-11B854C7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D53A2-E1E4-4D12-975E-19F3BAFB5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5469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B97A0A-D706-492D-8474-F2B3836DF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98C17-89A8-4651-8AC6-CC9871E83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DFDD1-6FC2-43AF-B063-3DF3A2DC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82A2C-5540-48F4-B348-3E119196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8681-9272-4B5A-A4DC-3BD620C6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9025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79EAF-7D80-46A4-9830-A70FEC262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D80B7-748F-4CBC-B4FE-2A9E3550D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508B2-785E-492F-B2AB-8F231A2B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2BFD9-0E11-4AEB-9085-5DFC2803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F18BB-DB9D-4E48-A257-6E7B0EABE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6206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339A-5B31-466F-9354-ADA7F1F48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E947B-2AB0-45D6-B0DB-95C182580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BC753-7772-4D60-A7FE-A450F2FF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72708-37D0-4939-A157-556FB5CA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3D080-C069-4050-8199-DAC445CA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8655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B7DC-DA66-4358-AFAE-4330B4F2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1893E-0513-4558-9B97-07B03534E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8D93D-6D3C-4EB1-809A-4714243FA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2AF34-5B20-4825-9BB6-CEB5CE8B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02758-1D11-458B-8404-64452F97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7EE55-D588-42E0-87E1-A00EFAD7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434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B0432-56DA-4B0D-A4D5-5E5784B2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E629F-144B-43D0-9AFD-69E63BFEC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FB236-A1F6-4807-9163-D47D1DBB0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E526DC-C1A5-42ED-8D9D-958D04C3AF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8830C-A644-46A4-8D8D-25396AE23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CF9948-B872-4EC8-8E27-08AC5C0AB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3085C0-66C7-43F7-AB12-E0A4D6B7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78C7B-B48B-4547-8E6A-FA4C052E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621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5B33D-5727-4490-AE34-D5B21319C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0AC98-F816-4C1C-9716-043BF16A3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02235-F91B-4A68-AEA9-3C3ACF00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3B3DC-7ABA-4C5E-9143-BBA60122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517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9DD124-5346-4F74-BE93-2AE52538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7D086D-06D2-466A-9A34-721C6BFC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B4F03-DA67-4A01-9C3E-FD13058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2674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9D36F-CFE0-41A3-ADB8-C1F01D07A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E482A-DACD-4DB1-8649-2C5537623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2F614-4A70-41DE-89F1-55AEEB2E7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B5AC6-51C2-4670-8D3B-A0385324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A3862-C600-4756-8E96-02BAE195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2197A-05FC-4A3F-ABE8-1CE07F6D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30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F2D1B-9B2F-47BF-B53A-37521D39B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7EF0BD-C765-40EC-BE82-2427945F9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92433-F111-478A-A2F1-91B07C0CB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49842-F653-4773-AA6A-7886AA22D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47BBA-9488-4A69-B426-05BFEAC96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5E7A5-5732-4CF6-8B37-23E0C098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0296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3BF6B-3A8C-4731-B510-A0AF243E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74475-71B0-4BD4-9155-79797A2FB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DA729-D9D7-49E7-A2E2-47C1921CF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2220F-FD50-450D-82A7-791AC67FFC11}" type="datetimeFigureOut">
              <a:rPr lang="en-SG" smtClean="0"/>
              <a:t>1/9/2021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36495-02D6-4B53-89FA-6821F07BE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E4484-4938-4EED-A43B-328CB9D8A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BAEC-F15A-4503-B211-5F6B2E602EC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1874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6FEBD7-9095-41A9-BB6C-E5E6898DD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827"/>
            <a:ext cx="12192000" cy="6987654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663BCEA-C311-4057-AE7E-94CD07CFD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827752"/>
              </p:ext>
            </p:extLst>
          </p:nvPr>
        </p:nvGraphicFramePr>
        <p:xfrm>
          <a:off x="2726725" y="663034"/>
          <a:ext cx="8576353" cy="83159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33358">
                  <a:extLst>
                    <a:ext uri="{9D8B030D-6E8A-4147-A177-3AD203B41FA5}">
                      <a16:colId xmlns:a16="http://schemas.microsoft.com/office/drawing/2014/main" val="1340348876"/>
                    </a:ext>
                  </a:extLst>
                </a:gridCol>
                <a:gridCol w="4842995">
                  <a:extLst>
                    <a:ext uri="{9D8B030D-6E8A-4147-A177-3AD203B41FA5}">
                      <a16:colId xmlns:a16="http://schemas.microsoft.com/office/drawing/2014/main" val="2354460016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UBND QUẬN </a:t>
                      </a:r>
                      <a:r>
                        <a:rPr lang="en-US" sz="1600" b="1" dirty="0" smtClean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……..</a:t>
                      </a:r>
                      <a:endParaRPr lang="en-SG" sz="1600" b="1" dirty="0"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43810" algn="l"/>
                          <a:tab pos="2712720" algn="l"/>
                        </a:tabLst>
                      </a:pPr>
                      <a:r>
                        <a:rPr lang="en-US" sz="16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 </a:t>
                      </a:r>
                      <a:r>
                        <a:rPr lang="en-US" sz="1600" b="1" dirty="0" smtClean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</a:t>
                      </a:r>
                      <a:endParaRPr lang="en-SG" sz="1600" dirty="0">
                        <a:solidFill>
                          <a:srgbClr val="0033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CỘNG HÒA XÃ HỘI CHỦ NGHĨA VIỆT NAM</a:t>
                      </a:r>
                      <a:endParaRPr lang="en-SG" sz="1600" dirty="0">
                        <a:solidFill>
                          <a:srgbClr val="0033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en-US" sz="1600" b="1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16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16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600" b="1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6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 – </a:t>
                      </a:r>
                      <a:r>
                        <a:rPr lang="en-US" sz="1600" b="1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Hạnh</a:t>
                      </a:r>
                      <a:r>
                        <a:rPr lang="en-US" sz="16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phúc</a:t>
                      </a:r>
                      <a:endParaRPr lang="en-SG" sz="1600" b="1" dirty="0">
                        <a:solidFill>
                          <a:srgbClr val="0033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i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endParaRPr lang="en-SG" sz="1600" dirty="0">
                        <a:solidFill>
                          <a:srgbClr val="0033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58492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DE45E37-B742-4B68-8400-A4A968D25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882"/>
              </p:ext>
            </p:extLst>
          </p:nvPr>
        </p:nvGraphicFramePr>
        <p:xfrm>
          <a:off x="3817161" y="5313344"/>
          <a:ext cx="5177624" cy="1216492"/>
        </p:xfrm>
        <a:graphic>
          <a:graphicData uri="http://schemas.openxmlformats.org/drawingml/2006/table">
            <a:tbl>
              <a:tblPr firstRow="1" firstCol="1" bandRow="1"/>
              <a:tblGrid>
                <a:gridCol w="2588812">
                  <a:extLst>
                    <a:ext uri="{9D8B030D-6E8A-4147-A177-3AD203B41FA5}">
                      <a16:colId xmlns:a16="http://schemas.microsoft.com/office/drawing/2014/main" val="1944827937"/>
                    </a:ext>
                  </a:extLst>
                </a:gridCol>
                <a:gridCol w="2588812">
                  <a:extLst>
                    <a:ext uri="{9D8B030D-6E8A-4147-A177-3AD203B41FA5}">
                      <a16:colId xmlns:a16="http://schemas.microsoft.com/office/drawing/2014/main" val="2815397651"/>
                    </a:ext>
                  </a:extLst>
                </a:gridCol>
              </a:tblGrid>
              <a:tr h="12164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SG" sz="1800" dirty="0">
                        <a:solidFill>
                          <a:srgbClr val="0033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8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8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8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endParaRPr lang="en-SG" sz="1800" b="1" dirty="0">
                        <a:solidFill>
                          <a:srgbClr val="0033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1800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solidFill>
                          <a:srgbClr val="0033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968523"/>
                  </a:ext>
                </a:extLst>
              </a:tr>
            </a:tbl>
          </a:graphicData>
        </a:graphic>
      </p:graphicFrame>
      <p:sp>
        <p:nvSpPr>
          <p:cNvPr id="8" name="Line 1">
            <a:extLst>
              <a:ext uri="{FF2B5EF4-FFF2-40B4-BE49-F238E27FC236}">
                <a16:creationId xmlns:a16="http://schemas.microsoft.com/office/drawing/2014/main" id="{FC39A9FB-BC41-4B58-95B7-3DF1DEFDF3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01851" y="1235049"/>
            <a:ext cx="148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>
              <a:highlight>
                <a:srgbClr val="003300"/>
              </a:highlight>
            </a:endParaRPr>
          </a:p>
        </p:txBody>
      </p:sp>
      <p:sp>
        <p:nvSpPr>
          <p:cNvPr id="9" name="Line 2">
            <a:extLst>
              <a:ext uri="{FF2B5EF4-FFF2-40B4-BE49-F238E27FC236}">
                <a16:creationId xmlns:a16="http://schemas.microsoft.com/office/drawing/2014/main" id="{E888CE83-3C57-436F-910F-A585ED33FC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1519" y="1235049"/>
            <a:ext cx="15779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>
              <a:highlight>
                <a:srgbClr val="0033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A6FDD5-FDA4-4983-8F90-FD291EAD0805}"/>
              </a:ext>
            </a:extLst>
          </p:cNvPr>
          <p:cNvSpPr txBox="1"/>
          <p:nvPr/>
        </p:nvSpPr>
        <p:spPr>
          <a:xfrm>
            <a:off x="6757305" y="1250754"/>
            <a:ext cx="379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i="1" dirty="0" err="1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i="1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….. 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r>
              <a:rPr kumimoji="0" lang="en-US" altLang="en-US" b="0" i="1" u="none" strike="noStrike" cap="none" normalizeH="0" baseline="0" dirty="0" err="1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endParaRPr lang="en-SG" dirty="0">
              <a:solidFill>
                <a:srgbClr val="0033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B471E9-E2BD-44B5-A522-603749154098}"/>
              </a:ext>
            </a:extLst>
          </p:cNvPr>
          <p:cNvSpPr txBox="1"/>
          <p:nvPr/>
        </p:nvSpPr>
        <p:spPr>
          <a:xfrm>
            <a:off x="1299927" y="1634203"/>
            <a:ext cx="962167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720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33950" algn="l"/>
              </a:tabLst>
            </a:pPr>
            <a:r>
              <a:rPr kumimoji="0" lang="pt-BR" altLang="en-US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kumimoji="0" lang="pt-BR" altLang="en-US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GIẤY </a:t>
            </a:r>
            <a:r>
              <a:rPr kumimoji="0" lang="pt-BR" altLang="en-US" sz="2400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MỜI HỌP</a:t>
            </a:r>
            <a:endParaRPr kumimoji="0" lang="pt-BR" altLang="en-US" sz="1600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</a:endParaRPr>
          </a:p>
          <a:p>
            <a:pPr marL="0" marR="0" lvl="0" indent="7207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33950" algn="l"/>
              </a:tabLst>
            </a:pPr>
            <a:r>
              <a:rPr lang="pt-BR" altLang="en-US" b="1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pt-BR" altLang="en-US" dirty="0">
              <a:solidFill>
                <a:srgbClr val="003300"/>
              </a:solidFill>
            </a:endParaRPr>
          </a:p>
          <a:p>
            <a:pPr marL="0" marR="0" lvl="0" indent="720725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33950" algn="l"/>
              </a:tabLst>
            </a:pP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 trọng kính mời: </a:t>
            </a:r>
            <a:r>
              <a:rPr kumimoji="0" lang="pt-BR" altLang="en-US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 (Bà)  Đại diện cha m</a:t>
            </a:r>
            <a:r>
              <a:rPr lang="pt-BR" altLang="en-US" b="1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ẹ học sinh </a:t>
            </a:r>
            <a:endParaRPr lang="pt-BR" altLang="en-US" b="1" dirty="0">
              <a:solidFill>
                <a:srgbClr val="003300"/>
              </a:solidFill>
            </a:endParaRPr>
          </a:p>
          <a:p>
            <a:pPr marL="0" marR="0" lvl="0" indent="720725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33950" algn="l"/>
              </a:tabLst>
            </a:pPr>
            <a:r>
              <a:rPr kumimoji="0" lang="pt-BR" altLang="en-US" b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 dự</a:t>
            </a:r>
            <a:r>
              <a:rPr kumimoji="0" lang="pt-BR" altLang="en-US" b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pt-BR" altLang="en-US" b="1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 họp trực tuyến tổng kết năm học 2020 - 2021 </a:t>
            </a:r>
          </a:p>
          <a:p>
            <a:pPr marL="0" marR="0" lvl="0" indent="72072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33950" algn="l"/>
              </a:tabLst>
            </a:pP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 gian: </a:t>
            </a:r>
            <a:r>
              <a:rPr lang="pt-BR" altLang="en-US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kumimoji="0" lang="pt-BR" altLang="en-US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h00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’- 19h30’ thứ </a:t>
            </a:r>
            <a:r>
              <a:rPr lang="pt-BR" altLang="en-US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kumimoji="0" lang="pt-BR" altLang="en-US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pt-BR" altLang="en-US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kumimoji="0" lang="pt-BR" altLang="en-US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pt-BR" altLang="en-US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kumimoji="0" lang="pt-BR" altLang="en-US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 2021.</a:t>
            </a:r>
            <a:endParaRPr kumimoji="0" lang="pt-BR" altLang="en-US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</a:endParaRPr>
          </a:p>
          <a:p>
            <a:pPr marL="0" marR="0" lvl="0" indent="72072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33950" algn="l"/>
              </a:tabLst>
            </a:pP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 điểm: Phòng họp trực tuyến ZOOM </a:t>
            </a:r>
            <a:r>
              <a:rPr kumimoji="0" lang="pt-BR" altLang="en-US" b="1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pt-BR" altLang="en-US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</a:endParaRPr>
          </a:p>
          <a:p>
            <a:pPr marL="0" marR="0" lvl="0" indent="72072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33950" algn="l"/>
              </a:tabLst>
            </a:pPr>
            <a:r>
              <a:rPr kumimoji="0" lang="pt-BR" altLang="en-US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ID: </a:t>
            </a:r>
            <a:r>
              <a:rPr kumimoji="0" lang="pt-BR" altLang="en-US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Pass</a:t>
            </a:r>
            <a:r>
              <a:rPr kumimoji="0" lang="pt-BR" altLang="en-US" b="1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pt-BR" altLang="en-US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720725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33950" algn="l"/>
              </a:tabLst>
            </a:pPr>
            <a:r>
              <a:rPr kumimoji="0" lang="pt-BR" altLang="en-US" b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 </a:t>
            </a:r>
            <a:r>
              <a:rPr kumimoji="0" lang="pt-BR" altLang="en-US" b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kumimoji="0" lang="pt-BR" altLang="en-US" b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pt-BR" altLang="en-US" b="1" i="1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 họp làm quen với GVCN </a:t>
            </a:r>
            <a:r>
              <a:rPr kumimoji="0" lang="pt-BR" altLang="en-US" b="1" i="1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lớp......</a:t>
            </a:r>
            <a:endParaRPr kumimoji="0" lang="pt-BR" altLang="en-US" b="1" i="1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20725" eaLnBrk="0" fontAlgn="base" hangingPunct="0">
              <a:spcBef>
                <a:spcPct val="0"/>
              </a:spcBef>
              <a:spcAft>
                <a:spcPct val="0"/>
              </a:spcAft>
              <a:tabLst>
                <a:tab pos="4933950" algn="l"/>
              </a:tabLst>
            </a:pP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 gian: 19h45’- 20h15’ </a:t>
            </a:r>
            <a:r>
              <a:rPr kumimoji="0" lang="pt-BR" altLang="en-US" b="0" i="0" u="none" strike="noStrike" cap="none" normalizeH="0" baseline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pt-BR" altLang="en-US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kumimoji="0" lang="pt-BR" altLang="en-US" b="0" i="0" u="none" strike="noStrike" cap="none" normalizeH="0" baseline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kumimoji="0" lang="pt-BR" altLang="en-US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 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kumimoji="0" lang="pt-BR" altLang="en-US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 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 2021.</a:t>
            </a:r>
            <a:endParaRPr kumimoji="0" lang="pt-BR" altLang="en-US" b="0" i="0" u="none" strike="noStrike" cap="none" normalizeH="0" baseline="0" dirty="0">
              <a:ln>
                <a:noFill/>
              </a:ln>
              <a:solidFill>
                <a:srgbClr val="003300"/>
              </a:solidFill>
              <a:effectLst/>
            </a:endParaRPr>
          </a:p>
          <a:p>
            <a:pPr indent="720725" eaLnBrk="0" fontAlgn="base" hangingPunct="0">
              <a:spcBef>
                <a:spcPct val="0"/>
              </a:spcBef>
              <a:spcAft>
                <a:spcPct val="0"/>
              </a:spcAft>
              <a:tabLst>
                <a:tab pos="4933950" algn="l"/>
              </a:tabLst>
            </a:pP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 điểm: Phòng họp trực tuyến ZOOM </a:t>
            </a:r>
            <a:endParaRPr kumimoji="0" lang="pt-BR" altLang="en-US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20725" eaLnBrk="0" fontAlgn="base" hangingPunct="0">
              <a:spcBef>
                <a:spcPct val="0"/>
              </a:spcBef>
              <a:spcAft>
                <a:spcPct val="0"/>
              </a:spcAft>
              <a:tabLst>
                <a:tab pos="4933950" algn="l"/>
              </a:tabLst>
            </a:pPr>
            <a:r>
              <a:rPr lang="pt-BR" altLang="en-US" b="1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pt-BR" altLang="en-US" b="1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altLang="en-US" b="1" dirty="0" smtClean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Pass </a:t>
            </a:r>
            <a:r>
              <a:rPr lang="pt-BR" altLang="en-US" b="1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pt-BR" altLang="en-US" b="1" dirty="0" smtClean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720725" eaLnBrk="0" fontAlgn="base" hangingPunct="0">
              <a:spcBef>
                <a:spcPct val="0"/>
              </a:spcBef>
              <a:spcAft>
                <a:spcPct val="0"/>
              </a:spcAft>
              <a:tabLst>
                <a:tab pos="4933950" algn="l"/>
              </a:tabLst>
            </a:pPr>
            <a:r>
              <a:rPr kumimoji="0" lang="pt-BR" altLang="en-US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 </a:t>
            </a:r>
            <a:r>
              <a:rPr kumimoji="0" lang="pt-BR" altLang="en-US" b="0" i="0" u="none" strike="noStrike" cap="none" normalizeH="0" baseline="0" dirty="0">
                <a:ln>
                  <a:noFill/>
                </a:ln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 sự có mặt của Ông (Bà) để buổi họp thu được kết quả tốt đẹp!</a:t>
            </a:r>
            <a:endParaRPr lang="en-SG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9</cp:revision>
  <dcterms:created xsi:type="dcterms:W3CDTF">2021-08-13T09:16:20Z</dcterms:created>
  <dcterms:modified xsi:type="dcterms:W3CDTF">2021-09-01T10:45:27Z</dcterms:modified>
</cp:coreProperties>
</file>