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9" r:id="rId22"/>
    <p:sldId id="268" r:id="rId23"/>
    <p:sldId id="27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6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1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3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17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6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microsoft.com/office/2007/relationships/hdphoto" Target="../media/hdphoto2.wdp"/><Relationship Id="rId26" Type="http://schemas.openxmlformats.org/officeDocument/2006/relationships/image" Target="../media/image13.png"/><Relationship Id="rId3" Type="http://schemas.openxmlformats.org/officeDocument/2006/relationships/audio" Target="../media/media2.mp3"/><Relationship Id="rId21" Type="http://schemas.openxmlformats.org/officeDocument/2006/relationships/slide" Target="slide5.xml"/><Relationship Id="rId7" Type="http://schemas.openxmlformats.org/officeDocument/2006/relationships/image" Target="../media/image8.jpg"/><Relationship Id="rId12" Type="http://schemas.openxmlformats.org/officeDocument/2006/relationships/image" Target="../media/image10.png"/><Relationship Id="rId17" Type="http://schemas.openxmlformats.org/officeDocument/2006/relationships/image" Target="../media/image3.png"/><Relationship Id="rId25" Type="http://schemas.openxmlformats.org/officeDocument/2006/relationships/slide" Target="slide13.xml"/><Relationship Id="rId2" Type="http://schemas.microsoft.com/office/2007/relationships/media" Target="../media/media2.mp3"/><Relationship Id="rId16" Type="http://schemas.openxmlformats.org/officeDocument/2006/relationships/slide" Target="slide8.xml"/><Relationship Id="rId20" Type="http://schemas.openxmlformats.org/officeDocument/2006/relationships/slide" Target="slide7.xml"/><Relationship Id="rId29" Type="http://schemas.openxmlformats.org/officeDocument/2006/relationships/slide" Target="slide1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12.xml"/><Relationship Id="rId24" Type="http://schemas.openxmlformats.org/officeDocument/2006/relationships/image" Target="../media/image12.png"/><Relationship Id="rId5" Type="http://schemas.openxmlformats.org/officeDocument/2006/relationships/control" Target="../activeX/activeX2.xml"/><Relationship Id="rId15" Type="http://schemas.openxmlformats.org/officeDocument/2006/relationships/slide" Target="slide9.xml"/><Relationship Id="rId23" Type="http://schemas.openxmlformats.org/officeDocument/2006/relationships/image" Target="../media/image11.png"/><Relationship Id="rId28" Type="http://schemas.openxmlformats.org/officeDocument/2006/relationships/image" Target="../media/image4.png"/><Relationship Id="rId10" Type="http://schemas.microsoft.com/office/2007/relationships/hdphoto" Target="../media/hdphoto3.wdp"/><Relationship Id="rId19" Type="http://schemas.openxmlformats.org/officeDocument/2006/relationships/slide" Target="slide4.xml"/><Relationship Id="rId31" Type="http://schemas.openxmlformats.org/officeDocument/2006/relationships/image" Target="../media/image7.wmf"/><Relationship Id="rId4" Type="http://schemas.openxmlformats.org/officeDocument/2006/relationships/control" Target="../activeX/activeX1.xml"/><Relationship Id="rId9" Type="http://schemas.openxmlformats.org/officeDocument/2006/relationships/image" Target="../media/image9.png"/><Relationship Id="rId14" Type="http://schemas.openxmlformats.org/officeDocument/2006/relationships/slide" Target="slide10.xml"/><Relationship Id="rId22" Type="http://schemas.openxmlformats.org/officeDocument/2006/relationships/slide" Target="slide6.xml"/><Relationship Id="rId27" Type="http://schemas.microsoft.com/office/2007/relationships/hdphoto" Target="../media/hdphoto5.wdp"/><Relationship Id="rId30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4099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9213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54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41431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1716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9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404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302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2842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7956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1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60174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0459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872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147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045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1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65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7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2778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306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7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75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64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548245" y="2133600"/>
            <a:ext cx="5462156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MỤC TIÊU</a:t>
            </a:r>
          </a:p>
          <a:p>
            <a:pPr algn="ctr"/>
            <a:r>
              <a:rPr lang="en-US" sz="8000" b="1" smtClean="0">
                <a:solidFill>
                  <a:srgbClr val="1BA53F"/>
                </a:solidFill>
                <a:latin typeface="Times New Roman" pitchFamily="18" charset="0"/>
                <a:cs typeface="Times New Roman" pitchFamily="18" charset="0"/>
              </a:rPr>
              <a:t>$ 1000 </a:t>
            </a:r>
            <a:endParaRPr lang="en-US" sz="8000" b="1">
              <a:solidFill>
                <a:srgbClr val="1BA5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C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5719157" y="4744202"/>
            <a:ext cx="1088023" cy="680244"/>
          </a:xfrm>
          <a:prstGeom prst="rect">
            <a:avLst/>
          </a:prstGeom>
        </p:spPr>
      </p:pic>
      <p:pic>
        <p:nvPicPr>
          <p:cNvPr id="3" name="KC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0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622930" y="5195501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</p:spPr>
      </p:pic>
      <p:pic>
        <p:nvPicPr>
          <p:cNvPr id="9" name="vàng 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1884218" y="5413663"/>
            <a:ext cx="2019013" cy="1136217"/>
          </a:xfrm>
          <a:prstGeom prst="rect">
            <a:avLst/>
          </a:prstGeom>
        </p:spPr>
      </p:pic>
      <p:pic>
        <p:nvPicPr>
          <p:cNvPr id="10" name="vàng 3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505200" y="3447039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250</a:t>
            </a:r>
            <a:endParaRPr lang="en-US" sz="3200"/>
          </a:p>
        </p:txBody>
      </p:sp>
      <p:sp>
        <p:nvSpPr>
          <p:cNvPr id="19" name="TextBox 18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220</a:t>
            </a:r>
            <a:endParaRPr lang="en-US" sz="3200"/>
          </a:p>
        </p:txBody>
      </p:sp>
      <p:sp>
        <p:nvSpPr>
          <p:cNvPr id="20" name="TextBox 19"/>
          <p:cNvSpPr txBox="1"/>
          <p:nvPr/>
        </p:nvSpPr>
        <p:spPr>
          <a:xfrm>
            <a:off x="4320746" y="5699217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5976112" y="529384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874746" y="593688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3" name="TextBox 22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100</a:t>
            </a:r>
            <a:endParaRPr lang="en-US" sz="3200"/>
          </a:p>
        </p:txBody>
      </p:sp>
      <p:sp>
        <p:nvSpPr>
          <p:cNvPr id="24" name="TextBox 23"/>
          <p:cNvSpPr txBox="1"/>
          <p:nvPr/>
        </p:nvSpPr>
        <p:spPr>
          <a:xfrm>
            <a:off x="8164011" y="3694406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</a:t>
            </a:r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3705206" y="4123315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230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3289672" y="621336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200</a:t>
            </a:r>
            <a:endParaRPr lang="en-US" sz="3200"/>
          </a:p>
        </p:txBody>
      </p:sp>
      <p:sp>
        <p:nvSpPr>
          <p:cNvPr id="27" name="TextBox 26"/>
          <p:cNvSpPr txBox="1"/>
          <p:nvPr/>
        </p:nvSpPr>
        <p:spPr>
          <a:xfrm>
            <a:off x="6742092" y="623580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250</a:t>
            </a:r>
            <a:endParaRPr lang="en-US" sz="3200"/>
          </a:p>
        </p:txBody>
      </p:sp>
      <p:pic>
        <p:nvPicPr>
          <p:cNvPr id="28" name="?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4320746" y="3853448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19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175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28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45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70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87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65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97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60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52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30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9" action="ppaction://hlinksldjump"/>
          </p:cNvPr>
          <p:cNvSpPr/>
          <p:nvPr/>
        </p:nvSpPr>
        <p:spPr>
          <a:xfrm>
            <a:off x="7658866" y="638451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TextBox1" r:id="rId4" imgW="1752480" imgH="838080"/>
        </mc:Choice>
        <mc:Fallback>
          <p:control name="TextBox1" r:id="rId4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2" r:id="rId5" imgW="1752480" imgH="838080"/>
        </mc:Choice>
        <mc:Fallback>
          <p:control name="TextBox2" r:id="rId5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7391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7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78395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2375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17740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96132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67753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73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9035" y="5206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2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11253" y="933813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1538" y="97917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226" y="101674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124" y="73295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214&quot;&gt;&lt;/object&gt;&lt;object type=&quot;2&quot; unique_id=&quot;10215&quot;&gt;&lt;object type=&quot;3&quot; unique_id=&quot;10216&quot;&gt;&lt;property id=&quot;20148&quot; value=&quot;5&quot;/&gt;&lt;property id=&quot;20300&quot; value=&quot;Slide 1&quot;/&gt;&lt;property id=&quot;20307&quot; value=&quot;256&quot;/&gt;&lt;/object&gt;&lt;object type=&quot;3&quot; unique_id=&quot;10217&quot;&gt;&lt;property id=&quot;20148&quot; value=&quot;5&quot;/&gt;&lt;property id=&quot;20300&quot; value=&quot;Slide 2&quot;/&gt;&lt;property id=&quot;20307&quot; value=&quot;257&quot;/&gt;&lt;/object&gt;&lt;object type=&quot;3&quot; unique_id=&quot;10218&quot;&gt;&lt;property id=&quot;20148&quot; value=&quot;5&quot;/&gt;&lt;property id=&quot;20300&quot; value=&quot;Slide 3&quot;/&gt;&lt;property id=&quot;20307&quot; value=&quot;258&quot;/&gt;&lt;/object&gt;&lt;object type=&quot;3&quot; unique_id=&quot;10219&quot;&gt;&lt;property id=&quot;20148&quot; value=&quot;5&quot;/&gt;&lt;property id=&quot;20300&quot; value=&quot;Slide 4&quot;/&gt;&lt;property id=&quot;20307&quot; value=&quot;259&quot;/&gt;&lt;/object&gt;&lt;object type=&quot;3&quot; unique_id=&quot;10220&quot;&gt;&lt;property id=&quot;20148&quot; value=&quot;5&quot;/&gt;&lt;property id=&quot;20300&quot; value=&quot;Slide 5&quot;/&gt;&lt;property id=&quot;20307&quot; value=&quot;260&quot;/&gt;&lt;/object&gt;&lt;object type=&quot;3&quot; unique_id=&quot;10221&quot;&gt;&lt;property id=&quot;20148&quot; value=&quot;5&quot;/&gt;&lt;property id=&quot;20300&quot; value=&quot;Slide 6&quot;/&gt;&lt;property id=&quot;20307&quot; value=&quot;261&quot;/&gt;&lt;/object&gt;&lt;object type=&quot;3&quot; unique_id=&quot;10222&quot;&gt;&lt;property id=&quot;20148&quot; value=&quot;5&quot;/&gt;&lt;property id=&quot;20300&quot; value=&quot;Slide 7&quot;/&gt;&lt;property id=&quot;20307&quot; value=&quot;262&quot;/&gt;&lt;/object&gt;&lt;object type=&quot;3&quot; unique_id=&quot;10223&quot;&gt;&lt;property id=&quot;20148&quot; value=&quot;5&quot;/&gt;&lt;property id=&quot;20300&quot; value=&quot;Slide 8&quot;/&gt;&lt;property id=&quot;20307&quot; value=&quot;263&quot;/&gt;&lt;/object&gt;&lt;object type=&quot;3&quot; unique_id=&quot;10224&quot;&gt;&lt;property id=&quot;20148&quot; value=&quot;5&quot;/&gt;&lt;property id=&quot;20300&quot; value=&quot;Slide 9&quot;/&gt;&lt;property id=&quot;20307&quot; value=&quot;264&quot;/&gt;&lt;/object&gt;&lt;object type=&quot;3&quot; unique_id=&quot;10225&quot;&gt;&lt;property id=&quot;20148&quot; value=&quot;5&quot;/&gt;&lt;property id=&quot;20300&quot; value=&quot;Slide 10&quot;/&gt;&lt;property id=&quot;20307&quot; value=&quot;265&quot;/&gt;&lt;/object&gt;&lt;object type=&quot;3&quot; unique_id=&quot;10226&quot;&gt;&lt;property id=&quot;20148&quot; value=&quot;5&quot;/&gt;&lt;property id=&quot;20300&quot; value=&quot;Slide 11&quot;/&gt;&lt;property id=&quot;20307&quot; value=&quot;266&quot;/&gt;&lt;/object&gt;&lt;object type=&quot;3&quot; unique_id=&quot;10227&quot;&gt;&lt;property id=&quot;20148&quot; value=&quot;5&quot;/&gt;&lt;property id=&quot;20300&quot; value=&quot;Slide 12&quot;/&gt;&lt;property id=&quot;20307&quot; value=&quot;269&quot;/&gt;&lt;/object&gt;&lt;object type=&quot;3&quot; unique_id=&quot;10228&quot;&gt;&lt;property id=&quot;20148&quot; value=&quot;5&quot;/&gt;&lt;property id=&quot;20300&quot; value=&quot;Slide 13&quot;/&gt;&lt;property id=&quot;20307&quot; value=&quot;268&quot;/&gt;&lt;/object&gt;&lt;object type=&quot;3&quot; unique_id=&quot;10274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258</Words>
  <Application>Microsoft Office PowerPoint</Application>
  <PresentationFormat>On-screen Show (4:3)</PresentationFormat>
  <Paragraphs>94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17</cp:revision>
  <dcterms:created xsi:type="dcterms:W3CDTF">2020-08-25T18:06:52Z</dcterms:created>
  <dcterms:modified xsi:type="dcterms:W3CDTF">2021-08-13T10:35:50Z</dcterms:modified>
</cp:coreProperties>
</file>